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A362F-9477-4E9F-A26F-B58BB696A039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44469A-1710-4EEF-8B42-4AC0599FCCDF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/>
            <a:t>Подготовительный</a:t>
          </a:r>
          <a:endParaRPr lang="ru-RU" sz="2800" dirty="0"/>
        </a:p>
      </dgm:t>
    </dgm:pt>
    <dgm:pt modelId="{880616E4-744F-4051-A5A4-E60A767997C7}" type="parTrans" cxnId="{1AD57AA9-430B-4677-88B4-D1BC0CFC8BA3}">
      <dgm:prSet/>
      <dgm:spPr/>
      <dgm:t>
        <a:bodyPr/>
        <a:lstStyle/>
        <a:p>
          <a:endParaRPr lang="ru-RU"/>
        </a:p>
      </dgm:t>
    </dgm:pt>
    <dgm:pt modelId="{F37A8A9C-7C77-431D-869D-33F677C684F7}" type="sibTrans" cxnId="{1AD57AA9-430B-4677-88B4-D1BC0CFC8BA3}">
      <dgm:prSet/>
      <dgm:spPr/>
      <dgm:t>
        <a:bodyPr/>
        <a:lstStyle/>
        <a:p>
          <a:endParaRPr lang="ru-RU"/>
        </a:p>
      </dgm:t>
    </dgm:pt>
    <dgm:pt modelId="{B58DA7A8-3B2E-4279-A00E-3DED36CC1B05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/>
            <a:t>Основной</a:t>
          </a:r>
          <a:endParaRPr lang="ru-RU" sz="2800" dirty="0"/>
        </a:p>
      </dgm:t>
    </dgm:pt>
    <dgm:pt modelId="{EC57CF19-1F1A-49ED-B85A-A8A2F631F139}" type="parTrans" cxnId="{10240E5A-08E9-4D09-AA56-C611C47418FE}">
      <dgm:prSet/>
      <dgm:spPr/>
      <dgm:t>
        <a:bodyPr/>
        <a:lstStyle/>
        <a:p>
          <a:endParaRPr lang="ru-RU"/>
        </a:p>
      </dgm:t>
    </dgm:pt>
    <dgm:pt modelId="{9B0C4AD1-5AF9-4A82-B26A-FEBBE6D684AB}" type="sibTrans" cxnId="{10240E5A-08E9-4D09-AA56-C611C47418FE}">
      <dgm:prSet/>
      <dgm:spPr/>
      <dgm:t>
        <a:bodyPr/>
        <a:lstStyle/>
        <a:p>
          <a:endParaRPr lang="ru-RU"/>
        </a:p>
      </dgm:t>
    </dgm:pt>
    <dgm:pt modelId="{8C210426-C075-4825-8681-944E0AA6BA4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Теоретическая часть</a:t>
          </a:r>
          <a:endParaRPr lang="ru-RU" dirty="0"/>
        </a:p>
      </dgm:t>
    </dgm:pt>
    <dgm:pt modelId="{344BBF5B-92EF-46C1-A038-E3C6CF68830B}" type="parTrans" cxnId="{FDFA1D2C-63C9-4ED6-B5F7-646B376DC4DD}">
      <dgm:prSet/>
      <dgm:spPr/>
      <dgm:t>
        <a:bodyPr/>
        <a:lstStyle/>
        <a:p>
          <a:endParaRPr lang="ru-RU"/>
        </a:p>
      </dgm:t>
    </dgm:pt>
    <dgm:pt modelId="{DCC3A796-6D66-42AE-9970-7E94F5938911}" type="sibTrans" cxnId="{FDFA1D2C-63C9-4ED6-B5F7-646B376DC4DD}">
      <dgm:prSet/>
      <dgm:spPr/>
      <dgm:t>
        <a:bodyPr/>
        <a:lstStyle/>
        <a:p>
          <a:endParaRPr lang="ru-RU"/>
        </a:p>
      </dgm:t>
    </dgm:pt>
    <dgm:pt modelId="{DA4CA517-AF18-4063-9823-C67C307268FA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Практическая часть</a:t>
          </a:r>
          <a:endParaRPr lang="ru-RU" dirty="0"/>
        </a:p>
      </dgm:t>
    </dgm:pt>
    <dgm:pt modelId="{23EDC61E-F9C1-403C-AA39-6E3EABC8B2BE}" type="parTrans" cxnId="{8FC397B6-D09F-407F-8014-9172FEB18B95}">
      <dgm:prSet/>
      <dgm:spPr/>
      <dgm:t>
        <a:bodyPr/>
        <a:lstStyle/>
        <a:p>
          <a:endParaRPr lang="ru-RU"/>
        </a:p>
      </dgm:t>
    </dgm:pt>
    <dgm:pt modelId="{61F1A0A3-9B74-4D36-B287-8A9670B3E889}" type="sibTrans" cxnId="{8FC397B6-D09F-407F-8014-9172FEB18B95}">
      <dgm:prSet/>
      <dgm:spPr/>
      <dgm:t>
        <a:bodyPr/>
        <a:lstStyle/>
        <a:p>
          <a:endParaRPr lang="ru-RU"/>
        </a:p>
      </dgm:t>
    </dgm:pt>
    <dgm:pt modelId="{6FB3263F-13CF-45B4-B75E-15E71B18478C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dirty="0" smtClean="0"/>
            <a:t>Итоговый </a:t>
          </a:r>
          <a:endParaRPr lang="ru-RU" sz="2800" dirty="0"/>
        </a:p>
      </dgm:t>
    </dgm:pt>
    <dgm:pt modelId="{42D217C4-4F71-4B13-A3B2-F626C0F5733F}" type="parTrans" cxnId="{D842BC36-2CC4-4730-8681-B79DA3B72006}">
      <dgm:prSet/>
      <dgm:spPr/>
      <dgm:t>
        <a:bodyPr/>
        <a:lstStyle/>
        <a:p>
          <a:endParaRPr lang="ru-RU"/>
        </a:p>
      </dgm:t>
    </dgm:pt>
    <dgm:pt modelId="{BD79890F-B5F8-47E3-9694-98E8617AA397}" type="sibTrans" cxnId="{D842BC36-2CC4-4730-8681-B79DA3B72006}">
      <dgm:prSet/>
      <dgm:spPr/>
      <dgm:t>
        <a:bodyPr/>
        <a:lstStyle/>
        <a:p>
          <a:endParaRPr lang="ru-RU"/>
        </a:p>
      </dgm:t>
    </dgm:pt>
    <dgm:pt modelId="{30BCA81F-0CC1-471A-96E8-0A7B2F685DBB}" type="pres">
      <dgm:prSet presAssocID="{CD4A362F-9477-4E9F-A26F-B58BB696A039}" presName="Name0" presStyleCnt="0">
        <dgm:presLayoutVars>
          <dgm:dir/>
          <dgm:animLvl val="lvl"/>
          <dgm:resizeHandles val="exact"/>
        </dgm:presLayoutVars>
      </dgm:prSet>
      <dgm:spPr/>
    </dgm:pt>
    <dgm:pt modelId="{B3D4D381-AF57-4EB8-9157-07938F352E2D}" type="pres">
      <dgm:prSet presAssocID="{6FB3263F-13CF-45B4-B75E-15E71B18478C}" presName="boxAndChildren" presStyleCnt="0"/>
      <dgm:spPr/>
    </dgm:pt>
    <dgm:pt modelId="{2AAB02A9-DCB3-4B67-86DB-E84BA4CBFF0C}" type="pres">
      <dgm:prSet presAssocID="{6FB3263F-13CF-45B4-B75E-15E71B18478C}" presName="parentTextBox" presStyleLbl="node1" presStyleIdx="0" presStyleCnt="3" custLinFactNeighborY="26786"/>
      <dgm:spPr/>
    </dgm:pt>
    <dgm:pt modelId="{65BFD303-CCAB-42B8-A7B0-BF8F2E8E8F33}" type="pres">
      <dgm:prSet presAssocID="{9B0C4AD1-5AF9-4A82-B26A-FEBBE6D684AB}" presName="sp" presStyleCnt="0"/>
      <dgm:spPr/>
    </dgm:pt>
    <dgm:pt modelId="{0DBBFB6B-6CF0-48EF-88B6-118E0D2E3AD5}" type="pres">
      <dgm:prSet presAssocID="{B58DA7A8-3B2E-4279-A00E-3DED36CC1B05}" presName="arrowAndChildren" presStyleCnt="0"/>
      <dgm:spPr/>
    </dgm:pt>
    <dgm:pt modelId="{A697E041-82FD-4CD8-B04E-5E74247D429D}" type="pres">
      <dgm:prSet presAssocID="{B58DA7A8-3B2E-4279-A00E-3DED36CC1B05}" presName="parentTextArrow" presStyleLbl="node1" presStyleIdx="0" presStyleCnt="3"/>
      <dgm:spPr/>
    </dgm:pt>
    <dgm:pt modelId="{00F28FC6-5EB8-4A35-BF72-6AD1054C3753}" type="pres">
      <dgm:prSet presAssocID="{B58DA7A8-3B2E-4279-A00E-3DED36CC1B05}" presName="arrow" presStyleLbl="node1" presStyleIdx="1" presStyleCnt="3"/>
      <dgm:spPr/>
    </dgm:pt>
    <dgm:pt modelId="{E2FA7D86-B100-40E3-952C-170B84D1EB5A}" type="pres">
      <dgm:prSet presAssocID="{B58DA7A8-3B2E-4279-A00E-3DED36CC1B05}" presName="descendantArrow" presStyleCnt="0"/>
      <dgm:spPr/>
    </dgm:pt>
    <dgm:pt modelId="{D4E169F3-3F99-4B3D-91F8-851C5F9C8228}" type="pres">
      <dgm:prSet presAssocID="{8C210426-C075-4825-8681-944E0AA6BA41}" presName="childTextArrow" presStyleLbl="fgAccFollowNode1" presStyleIdx="0" presStyleCnt="2">
        <dgm:presLayoutVars>
          <dgm:bulletEnabled val="1"/>
        </dgm:presLayoutVars>
      </dgm:prSet>
      <dgm:spPr/>
    </dgm:pt>
    <dgm:pt modelId="{F5A5E85D-4DC3-4BED-B171-DC8E733B7614}" type="pres">
      <dgm:prSet presAssocID="{DA4CA517-AF18-4063-9823-C67C307268FA}" presName="childTextArrow" presStyleLbl="fgAccFollowNode1" presStyleIdx="1" presStyleCnt="2">
        <dgm:presLayoutVars>
          <dgm:bulletEnabled val="1"/>
        </dgm:presLayoutVars>
      </dgm:prSet>
      <dgm:spPr/>
    </dgm:pt>
    <dgm:pt modelId="{C13B3365-A7EE-41F7-8528-FF239F6BBA72}" type="pres">
      <dgm:prSet presAssocID="{F37A8A9C-7C77-431D-869D-33F677C684F7}" presName="sp" presStyleCnt="0"/>
      <dgm:spPr/>
    </dgm:pt>
    <dgm:pt modelId="{EB04C7D0-A601-4C5A-84A8-86A27FB42C34}" type="pres">
      <dgm:prSet presAssocID="{D344469A-1710-4EEF-8B42-4AC0599FCCDF}" presName="arrowAndChildren" presStyleCnt="0"/>
      <dgm:spPr/>
    </dgm:pt>
    <dgm:pt modelId="{16A0DEF0-1442-4DE1-9CF1-21CBB225A8BF}" type="pres">
      <dgm:prSet presAssocID="{D344469A-1710-4EEF-8B42-4AC0599FCCDF}" presName="parentTextArrow" presStyleLbl="node1" presStyleIdx="2" presStyleCnt="3" custLinFactNeighborY="975"/>
      <dgm:spPr/>
    </dgm:pt>
  </dgm:ptLst>
  <dgm:cxnLst>
    <dgm:cxn modelId="{458D9F33-B2BD-4BFD-B349-927E8D3A4AA1}" type="presOf" srcId="{DA4CA517-AF18-4063-9823-C67C307268FA}" destId="{F5A5E85D-4DC3-4BED-B171-DC8E733B7614}" srcOrd="0" destOrd="0" presId="urn:microsoft.com/office/officeart/2005/8/layout/process4"/>
    <dgm:cxn modelId="{0A0C7F4B-6752-4C12-AD33-5679C3849792}" type="presOf" srcId="{D344469A-1710-4EEF-8B42-4AC0599FCCDF}" destId="{16A0DEF0-1442-4DE1-9CF1-21CBB225A8BF}" srcOrd="0" destOrd="0" presId="urn:microsoft.com/office/officeart/2005/8/layout/process4"/>
    <dgm:cxn modelId="{2050E38B-9F2A-4C79-8CE6-322D5D1FADC8}" type="presOf" srcId="{B58DA7A8-3B2E-4279-A00E-3DED36CC1B05}" destId="{00F28FC6-5EB8-4A35-BF72-6AD1054C3753}" srcOrd="1" destOrd="0" presId="urn:microsoft.com/office/officeart/2005/8/layout/process4"/>
    <dgm:cxn modelId="{0789C34D-CFE2-4092-A386-E82700770EE2}" type="presOf" srcId="{CD4A362F-9477-4E9F-A26F-B58BB696A039}" destId="{30BCA81F-0CC1-471A-96E8-0A7B2F685DBB}" srcOrd="0" destOrd="0" presId="urn:microsoft.com/office/officeart/2005/8/layout/process4"/>
    <dgm:cxn modelId="{1AD57AA9-430B-4677-88B4-D1BC0CFC8BA3}" srcId="{CD4A362F-9477-4E9F-A26F-B58BB696A039}" destId="{D344469A-1710-4EEF-8B42-4AC0599FCCDF}" srcOrd="0" destOrd="0" parTransId="{880616E4-744F-4051-A5A4-E60A767997C7}" sibTransId="{F37A8A9C-7C77-431D-869D-33F677C684F7}"/>
    <dgm:cxn modelId="{D842BC36-2CC4-4730-8681-B79DA3B72006}" srcId="{CD4A362F-9477-4E9F-A26F-B58BB696A039}" destId="{6FB3263F-13CF-45B4-B75E-15E71B18478C}" srcOrd="2" destOrd="0" parTransId="{42D217C4-4F71-4B13-A3B2-F626C0F5733F}" sibTransId="{BD79890F-B5F8-47E3-9694-98E8617AA397}"/>
    <dgm:cxn modelId="{C8DF5987-5E31-4310-BCE9-AE9B8A353740}" type="presOf" srcId="{8C210426-C075-4825-8681-944E0AA6BA41}" destId="{D4E169F3-3F99-4B3D-91F8-851C5F9C8228}" srcOrd="0" destOrd="0" presId="urn:microsoft.com/office/officeart/2005/8/layout/process4"/>
    <dgm:cxn modelId="{743DCD86-89B3-4FCF-86A0-F6A4BB8AEE4B}" type="presOf" srcId="{B58DA7A8-3B2E-4279-A00E-3DED36CC1B05}" destId="{A697E041-82FD-4CD8-B04E-5E74247D429D}" srcOrd="0" destOrd="0" presId="urn:microsoft.com/office/officeart/2005/8/layout/process4"/>
    <dgm:cxn modelId="{40BDD932-AC47-4904-AF0A-F210FC791ADD}" type="presOf" srcId="{6FB3263F-13CF-45B4-B75E-15E71B18478C}" destId="{2AAB02A9-DCB3-4B67-86DB-E84BA4CBFF0C}" srcOrd="0" destOrd="0" presId="urn:microsoft.com/office/officeart/2005/8/layout/process4"/>
    <dgm:cxn modelId="{8FC397B6-D09F-407F-8014-9172FEB18B95}" srcId="{B58DA7A8-3B2E-4279-A00E-3DED36CC1B05}" destId="{DA4CA517-AF18-4063-9823-C67C307268FA}" srcOrd="1" destOrd="0" parTransId="{23EDC61E-F9C1-403C-AA39-6E3EABC8B2BE}" sibTransId="{61F1A0A3-9B74-4D36-B287-8A9670B3E889}"/>
    <dgm:cxn modelId="{10240E5A-08E9-4D09-AA56-C611C47418FE}" srcId="{CD4A362F-9477-4E9F-A26F-B58BB696A039}" destId="{B58DA7A8-3B2E-4279-A00E-3DED36CC1B05}" srcOrd="1" destOrd="0" parTransId="{EC57CF19-1F1A-49ED-B85A-A8A2F631F139}" sibTransId="{9B0C4AD1-5AF9-4A82-B26A-FEBBE6D684AB}"/>
    <dgm:cxn modelId="{FDFA1D2C-63C9-4ED6-B5F7-646B376DC4DD}" srcId="{B58DA7A8-3B2E-4279-A00E-3DED36CC1B05}" destId="{8C210426-C075-4825-8681-944E0AA6BA41}" srcOrd="0" destOrd="0" parTransId="{344BBF5B-92EF-46C1-A038-E3C6CF68830B}" sibTransId="{DCC3A796-6D66-42AE-9970-7E94F5938911}"/>
    <dgm:cxn modelId="{9A82939D-5404-4A6D-B224-D7B67A51B459}" type="presParOf" srcId="{30BCA81F-0CC1-471A-96E8-0A7B2F685DBB}" destId="{B3D4D381-AF57-4EB8-9157-07938F352E2D}" srcOrd="0" destOrd="0" presId="urn:microsoft.com/office/officeart/2005/8/layout/process4"/>
    <dgm:cxn modelId="{762B9162-7EFC-47B4-9C0C-6019CDBB6E19}" type="presParOf" srcId="{B3D4D381-AF57-4EB8-9157-07938F352E2D}" destId="{2AAB02A9-DCB3-4B67-86DB-E84BA4CBFF0C}" srcOrd="0" destOrd="0" presId="urn:microsoft.com/office/officeart/2005/8/layout/process4"/>
    <dgm:cxn modelId="{5290D1E2-3A01-4240-8133-3A2C70771B55}" type="presParOf" srcId="{30BCA81F-0CC1-471A-96E8-0A7B2F685DBB}" destId="{65BFD303-CCAB-42B8-A7B0-BF8F2E8E8F33}" srcOrd="1" destOrd="0" presId="urn:microsoft.com/office/officeart/2005/8/layout/process4"/>
    <dgm:cxn modelId="{B38452CE-4C67-4560-A8F0-0D2E7C7B1602}" type="presParOf" srcId="{30BCA81F-0CC1-471A-96E8-0A7B2F685DBB}" destId="{0DBBFB6B-6CF0-48EF-88B6-118E0D2E3AD5}" srcOrd="2" destOrd="0" presId="urn:microsoft.com/office/officeart/2005/8/layout/process4"/>
    <dgm:cxn modelId="{EF8448E9-03F3-488A-967E-EB38D9A4E24C}" type="presParOf" srcId="{0DBBFB6B-6CF0-48EF-88B6-118E0D2E3AD5}" destId="{A697E041-82FD-4CD8-B04E-5E74247D429D}" srcOrd="0" destOrd="0" presId="urn:microsoft.com/office/officeart/2005/8/layout/process4"/>
    <dgm:cxn modelId="{15A039FE-E6B7-40FC-9442-8E84ADED942A}" type="presParOf" srcId="{0DBBFB6B-6CF0-48EF-88B6-118E0D2E3AD5}" destId="{00F28FC6-5EB8-4A35-BF72-6AD1054C3753}" srcOrd="1" destOrd="0" presId="urn:microsoft.com/office/officeart/2005/8/layout/process4"/>
    <dgm:cxn modelId="{FBF18ECB-9BE5-45FE-B44B-E91D2E92CC86}" type="presParOf" srcId="{0DBBFB6B-6CF0-48EF-88B6-118E0D2E3AD5}" destId="{E2FA7D86-B100-40E3-952C-170B84D1EB5A}" srcOrd="2" destOrd="0" presId="urn:microsoft.com/office/officeart/2005/8/layout/process4"/>
    <dgm:cxn modelId="{C129F7D2-A604-441A-B97C-207BAF1D74CB}" type="presParOf" srcId="{E2FA7D86-B100-40E3-952C-170B84D1EB5A}" destId="{D4E169F3-3F99-4B3D-91F8-851C5F9C8228}" srcOrd="0" destOrd="0" presId="urn:microsoft.com/office/officeart/2005/8/layout/process4"/>
    <dgm:cxn modelId="{6F56C585-9E68-4127-A7A7-95ED0F4C9440}" type="presParOf" srcId="{E2FA7D86-B100-40E3-952C-170B84D1EB5A}" destId="{F5A5E85D-4DC3-4BED-B171-DC8E733B7614}" srcOrd="1" destOrd="0" presId="urn:microsoft.com/office/officeart/2005/8/layout/process4"/>
    <dgm:cxn modelId="{D7C755FC-8D7C-4775-87FD-1080E39F0257}" type="presParOf" srcId="{30BCA81F-0CC1-471A-96E8-0A7B2F685DBB}" destId="{C13B3365-A7EE-41F7-8528-FF239F6BBA72}" srcOrd="3" destOrd="0" presId="urn:microsoft.com/office/officeart/2005/8/layout/process4"/>
    <dgm:cxn modelId="{506D9C67-C806-4A75-AFCB-B1CDD31F6B6E}" type="presParOf" srcId="{30BCA81F-0CC1-471A-96E8-0A7B2F685DBB}" destId="{EB04C7D0-A601-4C5A-84A8-86A27FB42C34}" srcOrd="4" destOrd="0" presId="urn:microsoft.com/office/officeart/2005/8/layout/process4"/>
    <dgm:cxn modelId="{71B73B5F-2E83-4504-AB45-6BFE1C023CAE}" type="presParOf" srcId="{EB04C7D0-A601-4C5A-84A8-86A27FB42C34}" destId="{16A0DEF0-1442-4DE1-9CF1-21CBB225A8B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41E52-7D7A-4C16-8352-C47217BB120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412836-0809-49FF-8E15-08BAD3AA00EE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300" dirty="0" smtClean="0">
              <a:solidFill>
                <a:srgbClr val="7030A0"/>
              </a:solidFill>
            </a:rPr>
            <a:t>Типы занятий</a:t>
          </a:r>
          <a:endParaRPr lang="ru-RU" sz="3300" dirty="0">
            <a:solidFill>
              <a:srgbClr val="7030A0"/>
            </a:solidFill>
          </a:endParaRPr>
        </a:p>
      </dgm:t>
    </dgm:pt>
    <dgm:pt modelId="{7E5F6F11-6B87-4598-B76E-371182ED9468}" type="parTrans" cxnId="{1123CDF8-5945-4126-A0B1-77475BD896BE}">
      <dgm:prSet/>
      <dgm:spPr/>
      <dgm:t>
        <a:bodyPr/>
        <a:lstStyle/>
        <a:p>
          <a:endParaRPr lang="ru-RU"/>
        </a:p>
      </dgm:t>
    </dgm:pt>
    <dgm:pt modelId="{5D7251F5-F09F-4C82-B616-6E9E07ED6752}" type="sibTrans" cxnId="{1123CDF8-5945-4126-A0B1-77475BD896BE}">
      <dgm:prSet/>
      <dgm:spPr/>
      <dgm:t>
        <a:bodyPr/>
        <a:lstStyle/>
        <a:p>
          <a:endParaRPr lang="ru-RU"/>
        </a:p>
      </dgm:t>
    </dgm:pt>
    <dgm:pt modelId="{0793A459-172A-4D6F-BCF9-9C0517E5769E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занятие изучения и первичного закрепления новых знаний</a:t>
          </a:r>
          <a:endParaRPr lang="ru-RU" sz="1400" dirty="0"/>
        </a:p>
      </dgm:t>
    </dgm:pt>
    <dgm:pt modelId="{B527B088-A477-44BC-8972-8BFA7946D20E}" type="parTrans" cxnId="{725E502F-3688-4F84-B004-FF08B7A1859F}">
      <dgm:prSet/>
      <dgm:spPr/>
      <dgm:t>
        <a:bodyPr/>
        <a:lstStyle/>
        <a:p>
          <a:endParaRPr lang="ru-RU"/>
        </a:p>
      </dgm:t>
    </dgm:pt>
    <dgm:pt modelId="{B6A3132A-F03A-4A31-B545-7E6834D29541}" type="sibTrans" cxnId="{725E502F-3688-4F84-B004-FF08B7A1859F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C470DB9-D5D7-4456-81CC-3F8A4184DAED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dirty="0" smtClean="0"/>
            <a:t>занятие закрепления знаний и способов деятельности</a:t>
          </a:r>
          <a:endParaRPr lang="ru-RU" sz="1400" dirty="0"/>
        </a:p>
      </dgm:t>
    </dgm:pt>
    <dgm:pt modelId="{A75B7100-9DAC-43AE-A26F-4C4DA4883AF0}" type="parTrans" cxnId="{26E97D3C-FE02-4F10-AD47-4E5927D64E1D}">
      <dgm:prSet/>
      <dgm:spPr/>
      <dgm:t>
        <a:bodyPr/>
        <a:lstStyle/>
        <a:p>
          <a:endParaRPr lang="ru-RU"/>
        </a:p>
      </dgm:t>
    </dgm:pt>
    <dgm:pt modelId="{5839B32F-79C4-4F03-93F3-0F4EDBE1E3B6}" type="sibTrans" cxnId="{26E97D3C-FE02-4F10-AD47-4E5927D64E1D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25436802-CBF5-4716-803E-A58539F865AF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/>
            <a:t>занятие комплексного применения знаний и способов деятельности</a:t>
          </a:r>
          <a:endParaRPr lang="ru-RU" sz="1300" dirty="0"/>
        </a:p>
      </dgm:t>
    </dgm:pt>
    <dgm:pt modelId="{A28AF244-B584-4E4D-8EA2-E29E2763E8DF}" type="parTrans" cxnId="{87E1B583-CDF3-4CB5-9F03-105EEB55A739}">
      <dgm:prSet/>
      <dgm:spPr/>
      <dgm:t>
        <a:bodyPr/>
        <a:lstStyle/>
        <a:p>
          <a:endParaRPr lang="ru-RU"/>
        </a:p>
      </dgm:t>
    </dgm:pt>
    <dgm:pt modelId="{055C5DF6-82F4-4384-B87D-97C4C9AE3F66}" type="sibTrans" cxnId="{87E1B583-CDF3-4CB5-9F03-105EEB55A739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95521B6E-FE65-4212-851D-5E07F460FE59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/>
            <a:t>занятие обобщения и систематизации знаний и способов деятельности</a:t>
          </a:r>
          <a:endParaRPr lang="ru-RU" sz="1300" dirty="0"/>
        </a:p>
      </dgm:t>
    </dgm:pt>
    <dgm:pt modelId="{9CAD8451-D2FB-485B-AD07-68EC0A64B74F}" type="parTrans" cxnId="{4F8533EF-BC78-415B-82CB-A09E442FEC8E}">
      <dgm:prSet/>
      <dgm:spPr/>
      <dgm:t>
        <a:bodyPr/>
        <a:lstStyle/>
        <a:p>
          <a:endParaRPr lang="ru-RU"/>
        </a:p>
      </dgm:t>
    </dgm:pt>
    <dgm:pt modelId="{54B20A24-FA54-46FF-96CA-51E2DDD32318}" type="sibTrans" cxnId="{4F8533EF-BC78-415B-82CB-A09E442FEC8E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7AF6D91-DCBB-43F4-BC92-A41FC659E90A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300" dirty="0" smtClean="0"/>
            <a:t>занятие по проверке, оценке, коррекции знаний и способов деятельности</a:t>
          </a:r>
          <a:endParaRPr lang="ru-RU" sz="1300" dirty="0"/>
        </a:p>
      </dgm:t>
    </dgm:pt>
    <dgm:pt modelId="{29FE0380-1D0B-47A9-BB65-5B204FACB517}" type="parTrans" cxnId="{27E72430-7725-4111-BD6E-F0EFAD5538EE}">
      <dgm:prSet/>
      <dgm:spPr/>
      <dgm:t>
        <a:bodyPr/>
        <a:lstStyle/>
        <a:p>
          <a:endParaRPr lang="ru-RU"/>
        </a:p>
      </dgm:t>
    </dgm:pt>
    <dgm:pt modelId="{8AA55492-F841-4E55-9B6E-C836B33E791B}" type="sibTrans" cxnId="{27E72430-7725-4111-BD6E-F0EFAD5538EE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30A56A08-CAC8-4E0F-80AC-0E7E05F8863F}" type="pres">
      <dgm:prSet presAssocID="{13941E52-7D7A-4C16-8352-C47217BB120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1F2FFBB-E9BE-47BB-9F3A-9E6C5D56124F}" type="pres">
      <dgm:prSet presAssocID="{8A412836-0809-49FF-8E15-08BAD3AA00EE}" presName="centerShape" presStyleLbl="node0" presStyleIdx="0" presStyleCnt="1"/>
      <dgm:spPr/>
    </dgm:pt>
    <dgm:pt modelId="{9167492B-BEE8-427D-9B59-B0FE3BC02C5B}" type="pres">
      <dgm:prSet presAssocID="{0793A459-172A-4D6F-BCF9-9C0517E5769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36F12-337C-44D6-8A4B-C3C794F719F6}" type="pres">
      <dgm:prSet presAssocID="{0793A459-172A-4D6F-BCF9-9C0517E5769E}" presName="dummy" presStyleCnt="0"/>
      <dgm:spPr/>
    </dgm:pt>
    <dgm:pt modelId="{9BF6E458-A82A-45FE-96BF-0125C4D61D3A}" type="pres">
      <dgm:prSet presAssocID="{B6A3132A-F03A-4A31-B545-7E6834D29541}" presName="sibTrans" presStyleLbl="sibTrans2D1" presStyleIdx="0" presStyleCnt="5"/>
      <dgm:spPr/>
    </dgm:pt>
    <dgm:pt modelId="{1CD5821C-9CE6-46EF-B857-DDF37CDA98F6}" type="pres">
      <dgm:prSet presAssocID="{1C470DB9-D5D7-4456-81CC-3F8A4184DAE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07DBF-2AF9-446B-A66E-D527801A499C}" type="pres">
      <dgm:prSet presAssocID="{1C470DB9-D5D7-4456-81CC-3F8A4184DAED}" presName="dummy" presStyleCnt="0"/>
      <dgm:spPr/>
    </dgm:pt>
    <dgm:pt modelId="{E7A1E8A3-2E07-462C-B607-02865CFC5984}" type="pres">
      <dgm:prSet presAssocID="{5839B32F-79C4-4F03-93F3-0F4EDBE1E3B6}" presName="sibTrans" presStyleLbl="sibTrans2D1" presStyleIdx="1" presStyleCnt="5"/>
      <dgm:spPr/>
    </dgm:pt>
    <dgm:pt modelId="{8A85BFFF-CA12-4F8F-A689-042BFC3099E6}" type="pres">
      <dgm:prSet presAssocID="{25436802-CBF5-4716-803E-A58539F865A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1263F-DFAD-4674-AA34-85AC533D2D28}" type="pres">
      <dgm:prSet presAssocID="{25436802-CBF5-4716-803E-A58539F865AF}" presName="dummy" presStyleCnt="0"/>
      <dgm:spPr/>
    </dgm:pt>
    <dgm:pt modelId="{EDFB45FF-FEAE-452C-89C3-E55FF8744862}" type="pres">
      <dgm:prSet presAssocID="{055C5DF6-82F4-4384-B87D-97C4C9AE3F66}" presName="sibTrans" presStyleLbl="sibTrans2D1" presStyleIdx="2" presStyleCnt="5"/>
      <dgm:spPr/>
    </dgm:pt>
    <dgm:pt modelId="{F31F4815-5F5D-43DC-BB1D-EB9EA0041E0A}" type="pres">
      <dgm:prSet presAssocID="{95521B6E-FE65-4212-851D-5E07F460FE5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A8876-61E9-447A-A0CA-3D2A9EA72EBB}" type="pres">
      <dgm:prSet presAssocID="{95521B6E-FE65-4212-851D-5E07F460FE59}" presName="dummy" presStyleCnt="0"/>
      <dgm:spPr/>
    </dgm:pt>
    <dgm:pt modelId="{7D1532AE-D890-47C3-8793-55EB1BAD175E}" type="pres">
      <dgm:prSet presAssocID="{54B20A24-FA54-46FF-96CA-51E2DDD32318}" presName="sibTrans" presStyleLbl="sibTrans2D1" presStyleIdx="3" presStyleCnt="5"/>
      <dgm:spPr/>
    </dgm:pt>
    <dgm:pt modelId="{31E6F901-64C7-4B2B-9E3C-F42D9B375BD5}" type="pres">
      <dgm:prSet presAssocID="{B7AF6D91-DCBB-43F4-BC92-A41FC659E90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7C051-362B-43C9-9F85-167D1141B778}" type="pres">
      <dgm:prSet presAssocID="{B7AF6D91-DCBB-43F4-BC92-A41FC659E90A}" presName="dummy" presStyleCnt="0"/>
      <dgm:spPr/>
    </dgm:pt>
    <dgm:pt modelId="{B0F5EAB7-F64A-43BE-84BF-36A88D217B83}" type="pres">
      <dgm:prSet presAssocID="{8AA55492-F841-4E55-9B6E-C836B33E791B}" presName="sibTrans" presStyleLbl="sibTrans2D1" presStyleIdx="4" presStyleCnt="5"/>
      <dgm:spPr/>
    </dgm:pt>
  </dgm:ptLst>
  <dgm:cxnLst>
    <dgm:cxn modelId="{BA7BA3CC-52C5-4543-853D-52DF032B5F81}" type="presOf" srcId="{54B20A24-FA54-46FF-96CA-51E2DDD32318}" destId="{7D1532AE-D890-47C3-8793-55EB1BAD175E}" srcOrd="0" destOrd="0" presId="urn:microsoft.com/office/officeart/2005/8/layout/radial6"/>
    <dgm:cxn modelId="{26E97D3C-FE02-4F10-AD47-4E5927D64E1D}" srcId="{8A412836-0809-49FF-8E15-08BAD3AA00EE}" destId="{1C470DB9-D5D7-4456-81CC-3F8A4184DAED}" srcOrd="1" destOrd="0" parTransId="{A75B7100-9DAC-43AE-A26F-4C4DA4883AF0}" sibTransId="{5839B32F-79C4-4F03-93F3-0F4EDBE1E3B6}"/>
    <dgm:cxn modelId="{479454EF-3929-4759-B8E0-984FA7A40D8D}" type="presOf" srcId="{0793A459-172A-4D6F-BCF9-9C0517E5769E}" destId="{9167492B-BEE8-427D-9B59-B0FE3BC02C5B}" srcOrd="0" destOrd="0" presId="urn:microsoft.com/office/officeart/2005/8/layout/radial6"/>
    <dgm:cxn modelId="{4FCB24F6-D578-4109-91C3-DD0A1B4E7088}" type="presOf" srcId="{1C470DB9-D5D7-4456-81CC-3F8A4184DAED}" destId="{1CD5821C-9CE6-46EF-B857-DDF37CDA98F6}" srcOrd="0" destOrd="0" presId="urn:microsoft.com/office/officeart/2005/8/layout/radial6"/>
    <dgm:cxn modelId="{1123CDF8-5945-4126-A0B1-77475BD896BE}" srcId="{13941E52-7D7A-4C16-8352-C47217BB1200}" destId="{8A412836-0809-49FF-8E15-08BAD3AA00EE}" srcOrd="0" destOrd="0" parTransId="{7E5F6F11-6B87-4598-B76E-371182ED9468}" sibTransId="{5D7251F5-F09F-4C82-B616-6E9E07ED6752}"/>
    <dgm:cxn modelId="{C50820CD-A2DA-401B-B0B8-75A57EE05BE5}" type="presOf" srcId="{8A412836-0809-49FF-8E15-08BAD3AA00EE}" destId="{81F2FFBB-E9BE-47BB-9F3A-9E6C5D56124F}" srcOrd="0" destOrd="0" presId="urn:microsoft.com/office/officeart/2005/8/layout/radial6"/>
    <dgm:cxn modelId="{8D517975-EEAD-476B-A5F2-4DD6E7FC78C3}" type="presOf" srcId="{25436802-CBF5-4716-803E-A58539F865AF}" destId="{8A85BFFF-CA12-4F8F-A689-042BFC3099E6}" srcOrd="0" destOrd="0" presId="urn:microsoft.com/office/officeart/2005/8/layout/radial6"/>
    <dgm:cxn modelId="{87E1B583-CDF3-4CB5-9F03-105EEB55A739}" srcId="{8A412836-0809-49FF-8E15-08BAD3AA00EE}" destId="{25436802-CBF5-4716-803E-A58539F865AF}" srcOrd="2" destOrd="0" parTransId="{A28AF244-B584-4E4D-8EA2-E29E2763E8DF}" sibTransId="{055C5DF6-82F4-4384-B87D-97C4C9AE3F66}"/>
    <dgm:cxn modelId="{14599959-6211-482A-B8CA-9983EF99A4EE}" type="presOf" srcId="{B7AF6D91-DCBB-43F4-BC92-A41FC659E90A}" destId="{31E6F901-64C7-4B2B-9E3C-F42D9B375BD5}" srcOrd="0" destOrd="0" presId="urn:microsoft.com/office/officeart/2005/8/layout/radial6"/>
    <dgm:cxn modelId="{C44BEDDD-0CB8-4AC0-AD5B-F800DB0864A5}" type="presOf" srcId="{B6A3132A-F03A-4A31-B545-7E6834D29541}" destId="{9BF6E458-A82A-45FE-96BF-0125C4D61D3A}" srcOrd="0" destOrd="0" presId="urn:microsoft.com/office/officeart/2005/8/layout/radial6"/>
    <dgm:cxn modelId="{D7670E1E-877B-4541-BE21-987B2D6A6669}" type="presOf" srcId="{8AA55492-F841-4E55-9B6E-C836B33E791B}" destId="{B0F5EAB7-F64A-43BE-84BF-36A88D217B83}" srcOrd="0" destOrd="0" presId="urn:microsoft.com/office/officeart/2005/8/layout/radial6"/>
    <dgm:cxn modelId="{27E72430-7725-4111-BD6E-F0EFAD5538EE}" srcId="{8A412836-0809-49FF-8E15-08BAD3AA00EE}" destId="{B7AF6D91-DCBB-43F4-BC92-A41FC659E90A}" srcOrd="4" destOrd="0" parTransId="{29FE0380-1D0B-47A9-BB65-5B204FACB517}" sibTransId="{8AA55492-F841-4E55-9B6E-C836B33E791B}"/>
    <dgm:cxn modelId="{9432F657-EA08-47B5-83E7-8016CCCE6FC5}" type="presOf" srcId="{13941E52-7D7A-4C16-8352-C47217BB1200}" destId="{30A56A08-CAC8-4E0F-80AC-0E7E05F8863F}" srcOrd="0" destOrd="0" presId="urn:microsoft.com/office/officeart/2005/8/layout/radial6"/>
    <dgm:cxn modelId="{F3EFD197-37D3-4AE9-B6F3-D579440D34FE}" type="presOf" srcId="{055C5DF6-82F4-4384-B87D-97C4C9AE3F66}" destId="{EDFB45FF-FEAE-452C-89C3-E55FF8744862}" srcOrd="0" destOrd="0" presId="urn:microsoft.com/office/officeart/2005/8/layout/radial6"/>
    <dgm:cxn modelId="{4F8533EF-BC78-415B-82CB-A09E442FEC8E}" srcId="{8A412836-0809-49FF-8E15-08BAD3AA00EE}" destId="{95521B6E-FE65-4212-851D-5E07F460FE59}" srcOrd="3" destOrd="0" parTransId="{9CAD8451-D2FB-485B-AD07-68EC0A64B74F}" sibTransId="{54B20A24-FA54-46FF-96CA-51E2DDD32318}"/>
    <dgm:cxn modelId="{725E502F-3688-4F84-B004-FF08B7A1859F}" srcId="{8A412836-0809-49FF-8E15-08BAD3AA00EE}" destId="{0793A459-172A-4D6F-BCF9-9C0517E5769E}" srcOrd="0" destOrd="0" parTransId="{B527B088-A477-44BC-8972-8BFA7946D20E}" sibTransId="{B6A3132A-F03A-4A31-B545-7E6834D29541}"/>
    <dgm:cxn modelId="{00958E9F-9196-4391-B689-BA9F88018187}" type="presOf" srcId="{5839B32F-79C4-4F03-93F3-0F4EDBE1E3B6}" destId="{E7A1E8A3-2E07-462C-B607-02865CFC5984}" srcOrd="0" destOrd="0" presId="urn:microsoft.com/office/officeart/2005/8/layout/radial6"/>
    <dgm:cxn modelId="{9251365A-4A53-467E-8CA3-1E61C122BC53}" type="presOf" srcId="{95521B6E-FE65-4212-851D-5E07F460FE59}" destId="{F31F4815-5F5D-43DC-BB1D-EB9EA0041E0A}" srcOrd="0" destOrd="0" presId="urn:microsoft.com/office/officeart/2005/8/layout/radial6"/>
    <dgm:cxn modelId="{D1AAF3FB-92B9-4446-9762-21DC43DB6562}" type="presParOf" srcId="{30A56A08-CAC8-4E0F-80AC-0E7E05F8863F}" destId="{81F2FFBB-E9BE-47BB-9F3A-9E6C5D56124F}" srcOrd="0" destOrd="0" presId="urn:microsoft.com/office/officeart/2005/8/layout/radial6"/>
    <dgm:cxn modelId="{D4B43634-5C75-414C-82B1-D19F903197C8}" type="presParOf" srcId="{30A56A08-CAC8-4E0F-80AC-0E7E05F8863F}" destId="{9167492B-BEE8-427D-9B59-B0FE3BC02C5B}" srcOrd="1" destOrd="0" presId="urn:microsoft.com/office/officeart/2005/8/layout/radial6"/>
    <dgm:cxn modelId="{9EB2BCA5-EEF6-47FB-BB63-7AA3F79E7AE9}" type="presParOf" srcId="{30A56A08-CAC8-4E0F-80AC-0E7E05F8863F}" destId="{4A036F12-337C-44D6-8A4B-C3C794F719F6}" srcOrd="2" destOrd="0" presId="urn:microsoft.com/office/officeart/2005/8/layout/radial6"/>
    <dgm:cxn modelId="{DDE629D5-25D1-4F7D-A719-9015748F31BC}" type="presParOf" srcId="{30A56A08-CAC8-4E0F-80AC-0E7E05F8863F}" destId="{9BF6E458-A82A-45FE-96BF-0125C4D61D3A}" srcOrd="3" destOrd="0" presId="urn:microsoft.com/office/officeart/2005/8/layout/radial6"/>
    <dgm:cxn modelId="{A2EB63BE-930F-438B-AECD-663B52D7652A}" type="presParOf" srcId="{30A56A08-CAC8-4E0F-80AC-0E7E05F8863F}" destId="{1CD5821C-9CE6-46EF-B857-DDF37CDA98F6}" srcOrd="4" destOrd="0" presId="urn:microsoft.com/office/officeart/2005/8/layout/radial6"/>
    <dgm:cxn modelId="{A0599961-88B1-4AC9-AFF5-4F3F245D0E16}" type="presParOf" srcId="{30A56A08-CAC8-4E0F-80AC-0E7E05F8863F}" destId="{C1C07DBF-2AF9-446B-A66E-D527801A499C}" srcOrd="5" destOrd="0" presId="urn:microsoft.com/office/officeart/2005/8/layout/radial6"/>
    <dgm:cxn modelId="{C08DC0A9-EADF-49AB-9D33-4B2528A651AD}" type="presParOf" srcId="{30A56A08-CAC8-4E0F-80AC-0E7E05F8863F}" destId="{E7A1E8A3-2E07-462C-B607-02865CFC5984}" srcOrd="6" destOrd="0" presId="urn:microsoft.com/office/officeart/2005/8/layout/radial6"/>
    <dgm:cxn modelId="{A045DCE2-8188-4341-B53C-954A11A77908}" type="presParOf" srcId="{30A56A08-CAC8-4E0F-80AC-0E7E05F8863F}" destId="{8A85BFFF-CA12-4F8F-A689-042BFC3099E6}" srcOrd="7" destOrd="0" presId="urn:microsoft.com/office/officeart/2005/8/layout/radial6"/>
    <dgm:cxn modelId="{374FE7EF-4F26-41DC-B2BB-7FB09FCB95A7}" type="presParOf" srcId="{30A56A08-CAC8-4E0F-80AC-0E7E05F8863F}" destId="{B1B1263F-DFAD-4674-AA34-85AC533D2D28}" srcOrd="8" destOrd="0" presId="urn:microsoft.com/office/officeart/2005/8/layout/radial6"/>
    <dgm:cxn modelId="{62309575-6CF0-431B-B691-51465BB0B87E}" type="presParOf" srcId="{30A56A08-CAC8-4E0F-80AC-0E7E05F8863F}" destId="{EDFB45FF-FEAE-452C-89C3-E55FF8744862}" srcOrd="9" destOrd="0" presId="urn:microsoft.com/office/officeart/2005/8/layout/radial6"/>
    <dgm:cxn modelId="{EA51A205-C37B-4408-9EC3-00CB1C339808}" type="presParOf" srcId="{30A56A08-CAC8-4E0F-80AC-0E7E05F8863F}" destId="{F31F4815-5F5D-43DC-BB1D-EB9EA0041E0A}" srcOrd="10" destOrd="0" presId="urn:microsoft.com/office/officeart/2005/8/layout/radial6"/>
    <dgm:cxn modelId="{D9E80528-C8B0-406C-906A-7C02CFC1AD7B}" type="presParOf" srcId="{30A56A08-CAC8-4E0F-80AC-0E7E05F8863F}" destId="{F2DA8876-61E9-447A-A0CA-3D2A9EA72EBB}" srcOrd="11" destOrd="0" presId="urn:microsoft.com/office/officeart/2005/8/layout/radial6"/>
    <dgm:cxn modelId="{03F55541-324F-4E2F-A6E4-0ADED064A205}" type="presParOf" srcId="{30A56A08-CAC8-4E0F-80AC-0E7E05F8863F}" destId="{7D1532AE-D890-47C3-8793-55EB1BAD175E}" srcOrd="12" destOrd="0" presId="urn:microsoft.com/office/officeart/2005/8/layout/radial6"/>
    <dgm:cxn modelId="{5D10049D-8EAD-48DD-9430-F23F84E8019A}" type="presParOf" srcId="{30A56A08-CAC8-4E0F-80AC-0E7E05F8863F}" destId="{31E6F901-64C7-4B2B-9E3C-F42D9B375BD5}" srcOrd="13" destOrd="0" presId="urn:microsoft.com/office/officeart/2005/8/layout/radial6"/>
    <dgm:cxn modelId="{952B2733-7E93-4AF8-AE3C-CA120AEB1E51}" type="presParOf" srcId="{30A56A08-CAC8-4E0F-80AC-0E7E05F8863F}" destId="{88D7C051-362B-43C9-9F85-167D1141B778}" srcOrd="14" destOrd="0" presId="urn:microsoft.com/office/officeart/2005/8/layout/radial6"/>
    <dgm:cxn modelId="{DB7CEB9E-BE15-4D7E-9C41-5EC4CEBE2E5F}" type="presParOf" srcId="{30A56A08-CAC8-4E0F-80AC-0E7E05F8863F}" destId="{B0F5EAB7-F64A-43BE-84BF-36A88D217B8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E3A688-A09E-462C-A548-3F5DCBD75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721BCD-DB5C-45F8-AA0E-62252D57BA61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Объявление темы урока</a:t>
          </a:r>
          <a:endParaRPr lang="ru-RU" dirty="0">
            <a:solidFill>
              <a:srgbClr val="7030A0"/>
            </a:solidFill>
          </a:endParaRPr>
        </a:p>
      </dgm:t>
    </dgm:pt>
    <dgm:pt modelId="{C59765A2-C5C7-4533-8322-0540FD80345F}" type="parTrans" cxnId="{1B135178-DB43-4250-AF7E-6E3702C61B87}">
      <dgm:prSet/>
      <dgm:spPr/>
      <dgm:t>
        <a:bodyPr/>
        <a:lstStyle/>
        <a:p>
          <a:endParaRPr lang="ru-RU"/>
        </a:p>
      </dgm:t>
    </dgm:pt>
    <dgm:pt modelId="{049AA663-BBA0-4119-B99C-9D2CF3013070}" type="sibTrans" cxnId="{1B135178-DB43-4250-AF7E-6E3702C61B87}">
      <dgm:prSet/>
      <dgm:spPr/>
      <dgm:t>
        <a:bodyPr/>
        <a:lstStyle/>
        <a:p>
          <a:endParaRPr lang="ru-RU"/>
        </a:p>
      </dgm:t>
    </dgm:pt>
    <dgm:pt modelId="{F0D3C8F4-34C8-4AE9-A5F4-E9D0CB8279C3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dirty="0" smtClean="0">
            <a:solidFill>
              <a:schemeClr val="accent5">
                <a:lumMod val="75000"/>
              </a:schemeClr>
            </a:solidFill>
          </a:endParaRPr>
        </a:p>
        <a:p>
          <a:r>
            <a:rPr lang="ru-RU" dirty="0" smtClean="0"/>
            <a:t>Педагог сообщает учащимся</a:t>
          </a:r>
          <a:endParaRPr lang="ru-RU" dirty="0"/>
        </a:p>
      </dgm:t>
    </dgm:pt>
    <dgm:pt modelId="{9EC10F20-65C8-43C5-A256-E885F42177B4}" type="parTrans" cxnId="{80552898-6A4F-47E8-BD16-191012DE701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24018E3-A980-448A-A76B-DFB5E47E7C8A}" type="sibTrans" cxnId="{80552898-6A4F-47E8-BD16-191012DE7011}">
      <dgm:prSet/>
      <dgm:spPr/>
      <dgm:t>
        <a:bodyPr/>
        <a:lstStyle/>
        <a:p>
          <a:endParaRPr lang="ru-RU"/>
        </a:p>
      </dgm:t>
    </dgm:pt>
    <dgm:pt modelId="{40CB173F-3DF8-4B4B-B284-22EA7B5AB00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Формулируют сами обучающиеся (учитель подводит учащихся к осознанию темы)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6EF5A2F-A7D3-4AD9-9028-6DAF90A8D6AD}" type="parTrans" cxnId="{293B75A1-299C-4EBA-BB41-E8C11614E41F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3E71065-8442-4CF8-A248-98409E1293B6}" type="sibTrans" cxnId="{293B75A1-299C-4EBA-BB41-E8C11614E41F}">
      <dgm:prSet/>
      <dgm:spPr/>
      <dgm:t>
        <a:bodyPr/>
        <a:lstStyle/>
        <a:p>
          <a:endParaRPr lang="ru-RU"/>
        </a:p>
      </dgm:t>
    </dgm:pt>
    <dgm:pt modelId="{8382E34E-9D70-4201-B15A-7CAFCB4009A5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Обобщение целей и задач</a:t>
          </a:r>
          <a:endParaRPr lang="ru-RU" dirty="0">
            <a:solidFill>
              <a:srgbClr val="7030A0"/>
            </a:solidFill>
          </a:endParaRPr>
        </a:p>
      </dgm:t>
    </dgm:pt>
    <dgm:pt modelId="{36366560-8AC8-464E-BBF6-E569527943D1}" type="parTrans" cxnId="{C12E9FE5-A58F-4491-9334-2FEAF37F1065}">
      <dgm:prSet/>
      <dgm:spPr/>
      <dgm:t>
        <a:bodyPr/>
        <a:lstStyle/>
        <a:p>
          <a:endParaRPr lang="ru-RU"/>
        </a:p>
      </dgm:t>
    </dgm:pt>
    <dgm:pt modelId="{7F952A29-57D9-4198-8D9E-E95F252A8E3B}" type="sibTrans" cxnId="{C12E9FE5-A58F-4491-9334-2FEAF37F1065}">
      <dgm:prSet/>
      <dgm:spPr/>
      <dgm:t>
        <a:bodyPr/>
        <a:lstStyle/>
        <a:p>
          <a:endParaRPr lang="ru-RU"/>
        </a:p>
      </dgm:t>
    </dgm:pt>
    <dgm:pt modelId="{53E4ACCD-22C9-4342-89B5-4EEB7439FB9A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r>
            <a:rPr lang="ru-RU" dirty="0" smtClean="0"/>
            <a:t>Педагог  формулирует и сообщает учащимся, чему должны научиться</a:t>
          </a:r>
          <a:endParaRPr lang="ru-RU" dirty="0" smtClean="0"/>
        </a:p>
      </dgm:t>
    </dgm:pt>
    <dgm:pt modelId="{A83DC8A1-1509-4EAC-9C23-F89BE8F019A7}" type="parTrans" cxnId="{5384568F-D3DB-42BB-B3A3-5A7B42CAF289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E6581C3-27D2-47B4-9F59-45DF31456D0D}" type="sibTrans" cxnId="{5384568F-D3DB-42BB-B3A3-5A7B42CAF289}">
      <dgm:prSet/>
      <dgm:spPr/>
      <dgm:t>
        <a:bodyPr/>
        <a:lstStyle/>
        <a:p>
          <a:endParaRPr lang="ru-RU"/>
        </a:p>
      </dgm:t>
    </dgm:pt>
    <dgm:pt modelId="{AF30C57D-BEC4-490C-9CE5-B7D8254B2233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r>
            <a:rPr lang="ru-RU" dirty="0" smtClean="0"/>
            <a:t>Формулируют сами дети, определив границы знания и незнания (педагог подводит детей  к осознанию целей и задач)</a:t>
          </a:r>
          <a:endParaRPr lang="ru-RU" b="1" dirty="0" smtClean="0"/>
        </a:p>
      </dgm:t>
    </dgm:pt>
    <dgm:pt modelId="{94482708-5CD6-45A7-873E-C5BCDDA718A8}" type="parTrans" cxnId="{F8C32300-B8FE-433D-9C95-2DCBD71D6E30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DA09FD0-9D02-4204-8592-94CD3A06E235}" type="sibTrans" cxnId="{F8C32300-B8FE-433D-9C95-2DCBD71D6E30}">
      <dgm:prSet/>
      <dgm:spPr/>
      <dgm:t>
        <a:bodyPr/>
        <a:lstStyle/>
        <a:p>
          <a:endParaRPr lang="ru-RU"/>
        </a:p>
      </dgm:t>
    </dgm:pt>
    <dgm:pt modelId="{D64F9168-27C9-4972-B0F3-A8BE2CA2EAD4}" type="pres">
      <dgm:prSet presAssocID="{E5E3A688-A09E-462C-A548-3F5DCBD75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AFB4E3-A390-4D70-A8A7-C707B8DD044E}" type="pres">
      <dgm:prSet presAssocID="{CF721BCD-DB5C-45F8-AA0E-62252D57BA61}" presName="root" presStyleCnt="0"/>
      <dgm:spPr/>
    </dgm:pt>
    <dgm:pt modelId="{9AF58DB1-9A0E-4661-BE9D-E9CACEFC0116}" type="pres">
      <dgm:prSet presAssocID="{CF721BCD-DB5C-45F8-AA0E-62252D57BA61}" presName="rootComposite" presStyleCnt="0"/>
      <dgm:spPr/>
    </dgm:pt>
    <dgm:pt modelId="{89E59C99-C67A-4FF9-9AD8-33BC9BC86A6F}" type="pres">
      <dgm:prSet presAssocID="{CF721BCD-DB5C-45F8-AA0E-62252D57BA61}" presName="rootText" presStyleLbl="node1" presStyleIdx="0" presStyleCnt="2" custScaleX="69262" custScaleY="71308"/>
      <dgm:spPr/>
      <dgm:t>
        <a:bodyPr/>
        <a:lstStyle/>
        <a:p>
          <a:endParaRPr lang="ru-RU"/>
        </a:p>
      </dgm:t>
    </dgm:pt>
    <dgm:pt modelId="{EB3D7C2F-D7D1-4F0B-8A0E-C07856DE8E14}" type="pres">
      <dgm:prSet presAssocID="{CF721BCD-DB5C-45F8-AA0E-62252D57BA61}" presName="rootConnector" presStyleLbl="node1" presStyleIdx="0" presStyleCnt="2"/>
      <dgm:spPr/>
    </dgm:pt>
    <dgm:pt modelId="{23FFE074-E3BB-437A-A29F-A1B15CC0721F}" type="pres">
      <dgm:prSet presAssocID="{CF721BCD-DB5C-45F8-AA0E-62252D57BA61}" presName="childShape" presStyleCnt="0"/>
      <dgm:spPr/>
    </dgm:pt>
    <dgm:pt modelId="{563F2443-9137-4C42-B7CC-DBBCD53BB551}" type="pres">
      <dgm:prSet presAssocID="{9EC10F20-65C8-43C5-A256-E885F42177B4}" presName="Name13" presStyleLbl="parChTrans1D2" presStyleIdx="0" presStyleCnt="4"/>
      <dgm:spPr/>
    </dgm:pt>
    <dgm:pt modelId="{EC3D4AA4-6292-40CD-9B9C-7762F1B0B7EE}" type="pres">
      <dgm:prSet presAssocID="{F0D3C8F4-34C8-4AE9-A5F4-E9D0CB8279C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91A08-7689-4D73-B6EF-2169BD748D55}" type="pres">
      <dgm:prSet presAssocID="{E6EF5A2F-A7D3-4AD9-9028-6DAF90A8D6AD}" presName="Name13" presStyleLbl="parChTrans1D2" presStyleIdx="1" presStyleCnt="4"/>
      <dgm:spPr/>
    </dgm:pt>
    <dgm:pt modelId="{B557861F-28B6-4664-B972-3E28B2B9FD16}" type="pres">
      <dgm:prSet presAssocID="{40CB173F-3DF8-4B4B-B284-22EA7B5AB005}" presName="childText" presStyleLbl="bgAcc1" presStyleIdx="1" presStyleCnt="4">
        <dgm:presLayoutVars>
          <dgm:bulletEnabled val="1"/>
        </dgm:presLayoutVars>
      </dgm:prSet>
      <dgm:spPr/>
    </dgm:pt>
    <dgm:pt modelId="{766773F0-EF98-4684-A25C-1EA426A223B3}" type="pres">
      <dgm:prSet presAssocID="{8382E34E-9D70-4201-B15A-7CAFCB4009A5}" presName="root" presStyleCnt="0"/>
      <dgm:spPr/>
    </dgm:pt>
    <dgm:pt modelId="{8667468D-DB4C-4610-80B3-9BE83C1850FD}" type="pres">
      <dgm:prSet presAssocID="{8382E34E-9D70-4201-B15A-7CAFCB4009A5}" presName="rootComposite" presStyleCnt="0"/>
      <dgm:spPr/>
    </dgm:pt>
    <dgm:pt modelId="{A448C45B-F86E-4636-8C16-F49B5C657EA6}" type="pres">
      <dgm:prSet presAssocID="{8382E34E-9D70-4201-B15A-7CAFCB4009A5}" presName="rootText" presStyleLbl="node1" presStyleIdx="1" presStyleCnt="2" custScaleX="74525" custScaleY="73348"/>
      <dgm:spPr/>
      <dgm:t>
        <a:bodyPr/>
        <a:lstStyle/>
        <a:p>
          <a:endParaRPr lang="ru-RU"/>
        </a:p>
      </dgm:t>
    </dgm:pt>
    <dgm:pt modelId="{BC3BE413-63D7-41F4-8EEC-6CF71CC72AC3}" type="pres">
      <dgm:prSet presAssocID="{8382E34E-9D70-4201-B15A-7CAFCB4009A5}" presName="rootConnector" presStyleLbl="node1" presStyleIdx="1" presStyleCnt="2"/>
      <dgm:spPr/>
    </dgm:pt>
    <dgm:pt modelId="{26542F8A-D670-4508-ABB2-7C30255361F7}" type="pres">
      <dgm:prSet presAssocID="{8382E34E-9D70-4201-B15A-7CAFCB4009A5}" presName="childShape" presStyleCnt="0"/>
      <dgm:spPr/>
    </dgm:pt>
    <dgm:pt modelId="{212A50C9-AE88-4E13-8D87-52AB220EF750}" type="pres">
      <dgm:prSet presAssocID="{A83DC8A1-1509-4EAC-9C23-F89BE8F019A7}" presName="Name13" presStyleLbl="parChTrans1D2" presStyleIdx="2" presStyleCnt="4"/>
      <dgm:spPr/>
    </dgm:pt>
    <dgm:pt modelId="{63BAA070-853A-4220-BE9E-25CD7FDE6742}" type="pres">
      <dgm:prSet presAssocID="{53E4ACCD-22C9-4342-89B5-4EEB7439FB9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94BC-56B2-4FD1-B3E7-6E370DC2924B}" type="pres">
      <dgm:prSet presAssocID="{94482708-5CD6-45A7-873E-C5BCDDA718A8}" presName="Name13" presStyleLbl="parChTrans1D2" presStyleIdx="3" presStyleCnt="4"/>
      <dgm:spPr/>
    </dgm:pt>
    <dgm:pt modelId="{416ACE38-9A00-42BC-9733-B643147D8EF9}" type="pres">
      <dgm:prSet presAssocID="{AF30C57D-BEC4-490C-9CE5-B7D8254B223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C32300-B8FE-433D-9C95-2DCBD71D6E30}" srcId="{8382E34E-9D70-4201-B15A-7CAFCB4009A5}" destId="{AF30C57D-BEC4-490C-9CE5-B7D8254B2233}" srcOrd="1" destOrd="0" parTransId="{94482708-5CD6-45A7-873E-C5BCDDA718A8}" sibTransId="{ADA09FD0-9D02-4204-8592-94CD3A06E235}"/>
    <dgm:cxn modelId="{DAFA85CB-E3C8-4796-A5A0-2D8131F3B162}" type="presOf" srcId="{9EC10F20-65C8-43C5-A256-E885F42177B4}" destId="{563F2443-9137-4C42-B7CC-DBBCD53BB551}" srcOrd="0" destOrd="0" presId="urn:microsoft.com/office/officeart/2005/8/layout/hierarchy3"/>
    <dgm:cxn modelId="{A4185265-08A8-44E7-884E-8818A45AB59F}" type="presOf" srcId="{F0D3C8F4-34C8-4AE9-A5F4-E9D0CB8279C3}" destId="{EC3D4AA4-6292-40CD-9B9C-7762F1B0B7EE}" srcOrd="0" destOrd="0" presId="urn:microsoft.com/office/officeart/2005/8/layout/hierarchy3"/>
    <dgm:cxn modelId="{293B75A1-299C-4EBA-BB41-E8C11614E41F}" srcId="{CF721BCD-DB5C-45F8-AA0E-62252D57BA61}" destId="{40CB173F-3DF8-4B4B-B284-22EA7B5AB005}" srcOrd="1" destOrd="0" parTransId="{E6EF5A2F-A7D3-4AD9-9028-6DAF90A8D6AD}" sibTransId="{93E71065-8442-4CF8-A248-98409E1293B6}"/>
    <dgm:cxn modelId="{C12E9FE5-A58F-4491-9334-2FEAF37F1065}" srcId="{E5E3A688-A09E-462C-A548-3F5DCBD75B05}" destId="{8382E34E-9D70-4201-B15A-7CAFCB4009A5}" srcOrd="1" destOrd="0" parTransId="{36366560-8AC8-464E-BBF6-E569527943D1}" sibTransId="{7F952A29-57D9-4198-8D9E-E95F252A8E3B}"/>
    <dgm:cxn modelId="{856BDD0E-89F6-47D3-92C3-D17908F51241}" type="presOf" srcId="{8382E34E-9D70-4201-B15A-7CAFCB4009A5}" destId="{A448C45B-F86E-4636-8C16-F49B5C657EA6}" srcOrd="0" destOrd="0" presId="urn:microsoft.com/office/officeart/2005/8/layout/hierarchy3"/>
    <dgm:cxn modelId="{3B510572-3FE8-46F2-813A-3986B3BE5807}" type="presOf" srcId="{40CB173F-3DF8-4B4B-B284-22EA7B5AB005}" destId="{B557861F-28B6-4664-B972-3E28B2B9FD16}" srcOrd="0" destOrd="0" presId="urn:microsoft.com/office/officeart/2005/8/layout/hierarchy3"/>
    <dgm:cxn modelId="{5BE3D870-FB7E-4D66-83C7-7AC9857D1198}" type="presOf" srcId="{CF721BCD-DB5C-45F8-AA0E-62252D57BA61}" destId="{89E59C99-C67A-4FF9-9AD8-33BC9BC86A6F}" srcOrd="0" destOrd="0" presId="urn:microsoft.com/office/officeart/2005/8/layout/hierarchy3"/>
    <dgm:cxn modelId="{5384568F-D3DB-42BB-B3A3-5A7B42CAF289}" srcId="{8382E34E-9D70-4201-B15A-7CAFCB4009A5}" destId="{53E4ACCD-22C9-4342-89B5-4EEB7439FB9A}" srcOrd="0" destOrd="0" parTransId="{A83DC8A1-1509-4EAC-9C23-F89BE8F019A7}" sibTransId="{AE6581C3-27D2-47B4-9F59-45DF31456D0D}"/>
    <dgm:cxn modelId="{76B7DA18-0384-46F9-8616-77D7E0DD4B5F}" type="presOf" srcId="{E6EF5A2F-A7D3-4AD9-9028-6DAF90A8D6AD}" destId="{D2D91A08-7689-4D73-B6EF-2169BD748D55}" srcOrd="0" destOrd="0" presId="urn:microsoft.com/office/officeart/2005/8/layout/hierarchy3"/>
    <dgm:cxn modelId="{80552898-6A4F-47E8-BD16-191012DE7011}" srcId="{CF721BCD-DB5C-45F8-AA0E-62252D57BA61}" destId="{F0D3C8F4-34C8-4AE9-A5F4-E9D0CB8279C3}" srcOrd="0" destOrd="0" parTransId="{9EC10F20-65C8-43C5-A256-E885F42177B4}" sibTransId="{124018E3-A980-448A-A76B-DFB5E47E7C8A}"/>
    <dgm:cxn modelId="{92A3BD41-300B-4989-B16E-0D3BC3732394}" type="presOf" srcId="{53E4ACCD-22C9-4342-89B5-4EEB7439FB9A}" destId="{63BAA070-853A-4220-BE9E-25CD7FDE6742}" srcOrd="0" destOrd="0" presId="urn:microsoft.com/office/officeart/2005/8/layout/hierarchy3"/>
    <dgm:cxn modelId="{F86D6012-D0B2-4E93-99E7-EBF335111A24}" type="presOf" srcId="{A83DC8A1-1509-4EAC-9C23-F89BE8F019A7}" destId="{212A50C9-AE88-4E13-8D87-52AB220EF750}" srcOrd="0" destOrd="0" presId="urn:microsoft.com/office/officeart/2005/8/layout/hierarchy3"/>
    <dgm:cxn modelId="{2F0D663F-C0FA-41D5-956E-BD57A5B62294}" type="presOf" srcId="{8382E34E-9D70-4201-B15A-7CAFCB4009A5}" destId="{BC3BE413-63D7-41F4-8EEC-6CF71CC72AC3}" srcOrd="1" destOrd="0" presId="urn:microsoft.com/office/officeart/2005/8/layout/hierarchy3"/>
    <dgm:cxn modelId="{1B135178-DB43-4250-AF7E-6E3702C61B87}" srcId="{E5E3A688-A09E-462C-A548-3F5DCBD75B05}" destId="{CF721BCD-DB5C-45F8-AA0E-62252D57BA61}" srcOrd="0" destOrd="0" parTransId="{C59765A2-C5C7-4533-8322-0540FD80345F}" sibTransId="{049AA663-BBA0-4119-B99C-9D2CF3013070}"/>
    <dgm:cxn modelId="{75BA6811-9224-47F6-9CE0-5B786C692DF9}" type="presOf" srcId="{94482708-5CD6-45A7-873E-C5BCDDA718A8}" destId="{B8AF94BC-56B2-4FD1-B3E7-6E370DC2924B}" srcOrd="0" destOrd="0" presId="urn:microsoft.com/office/officeart/2005/8/layout/hierarchy3"/>
    <dgm:cxn modelId="{8E2808E8-CF44-4C33-A7F0-DC0EB6ACDC19}" type="presOf" srcId="{CF721BCD-DB5C-45F8-AA0E-62252D57BA61}" destId="{EB3D7C2F-D7D1-4F0B-8A0E-C07856DE8E14}" srcOrd="1" destOrd="0" presId="urn:microsoft.com/office/officeart/2005/8/layout/hierarchy3"/>
    <dgm:cxn modelId="{40E5E8A8-49D5-4C1C-8933-AD8F36B21501}" type="presOf" srcId="{E5E3A688-A09E-462C-A548-3F5DCBD75B05}" destId="{D64F9168-27C9-4972-B0F3-A8BE2CA2EAD4}" srcOrd="0" destOrd="0" presId="urn:microsoft.com/office/officeart/2005/8/layout/hierarchy3"/>
    <dgm:cxn modelId="{74316306-6712-44FD-A008-BF9BC59996A1}" type="presOf" srcId="{AF30C57D-BEC4-490C-9CE5-B7D8254B2233}" destId="{416ACE38-9A00-42BC-9733-B643147D8EF9}" srcOrd="0" destOrd="0" presId="urn:microsoft.com/office/officeart/2005/8/layout/hierarchy3"/>
    <dgm:cxn modelId="{F4A6360E-7DFB-46AC-82B6-A6A11071922E}" type="presParOf" srcId="{D64F9168-27C9-4972-B0F3-A8BE2CA2EAD4}" destId="{AFAFB4E3-A390-4D70-A8A7-C707B8DD044E}" srcOrd="0" destOrd="0" presId="urn:microsoft.com/office/officeart/2005/8/layout/hierarchy3"/>
    <dgm:cxn modelId="{88A5FD9B-889F-438E-A39F-37EB1C78F137}" type="presParOf" srcId="{AFAFB4E3-A390-4D70-A8A7-C707B8DD044E}" destId="{9AF58DB1-9A0E-4661-BE9D-E9CACEFC0116}" srcOrd="0" destOrd="0" presId="urn:microsoft.com/office/officeart/2005/8/layout/hierarchy3"/>
    <dgm:cxn modelId="{199B172B-D8EF-4286-A5F3-E90BBE665F75}" type="presParOf" srcId="{9AF58DB1-9A0E-4661-BE9D-E9CACEFC0116}" destId="{89E59C99-C67A-4FF9-9AD8-33BC9BC86A6F}" srcOrd="0" destOrd="0" presId="urn:microsoft.com/office/officeart/2005/8/layout/hierarchy3"/>
    <dgm:cxn modelId="{2F9B4A2B-0888-49CF-9918-2DC68CC2C5DB}" type="presParOf" srcId="{9AF58DB1-9A0E-4661-BE9D-E9CACEFC0116}" destId="{EB3D7C2F-D7D1-4F0B-8A0E-C07856DE8E14}" srcOrd="1" destOrd="0" presId="urn:microsoft.com/office/officeart/2005/8/layout/hierarchy3"/>
    <dgm:cxn modelId="{E1E46C09-C585-4215-B503-400EE6F0289A}" type="presParOf" srcId="{AFAFB4E3-A390-4D70-A8A7-C707B8DD044E}" destId="{23FFE074-E3BB-437A-A29F-A1B15CC0721F}" srcOrd="1" destOrd="0" presId="urn:microsoft.com/office/officeart/2005/8/layout/hierarchy3"/>
    <dgm:cxn modelId="{942D556B-A75F-407F-AF58-E50C84E4250F}" type="presParOf" srcId="{23FFE074-E3BB-437A-A29F-A1B15CC0721F}" destId="{563F2443-9137-4C42-B7CC-DBBCD53BB551}" srcOrd="0" destOrd="0" presId="urn:microsoft.com/office/officeart/2005/8/layout/hierarchy3"/>
    <dgm:cxn modelId="{906DB383-C474-4043-BB81-1490EA9ED2B6}" type="presParOf" srcId="{23FFE074-E3BB-437A-A29F-A1B15CC0721F}" destId="{EC3D4AA4-6292-40CD-9B9C-7762F1B0B7EE}" srcOrd="1" destOrd="0" presId="urn:microsoft.com/office/officeart/2005/8/layout/hierarchy3"/>
    <dgm:cxn modelId="{AB605E93-236A-4847-8F9B-D4F39EE56316}" type="presParOf" srcId="{23FFE074-E3BB-437A-A29F-A1B15CC0721F}" destId="{D2D91A08-7689-4D73-B6EF-2169BD748D55}" srcOrd="2" destOrd="0" presId="urn:microsoft.com/office/officeart/2005/8/layout/hierarchy3"/>
    <dgm:cxn modelId="{79A2C88C-47F3-4586-8B82-188E3C34E5B4}" type="presParOf" srcId="{23FFE074-E3BB-437A-A29F-A1B15CC0721F}" destId="{B557861F-28B6-4664-B972-3E28B2B9FD16}" srcOrd="3" destOrd="0" presId="urn:microsoft.com/office/officeart/2005/8/layout/hierarchy3"/>
    <dgm:cxn modelId="{8D0C64DF-834B-4B38-B3AF-6C050F7DC86F}" type="presParOf" srcId="{D64F9168-27C9-4972-B0F3-A8BE2CA2EAD4}" destId="{766773F0-EF98-4684-A25C-1EA426A223B3}" srcOrd="1" destOrd="0" presId="urn:microsoft.com/office/officeart/2005/8/layout/hierarchy3"/>
    <dgm:cxn modelId="{7AA9AA02-74D7-4B82-8658-A5BE2943E97A}" type="presParOf" srcId="{766773F0-EF98-4684-A25C-1EA426A223B3}" destId="{8667468D-DB4C-4610-80B3-9BE83C1850FD}" srcOrd="0" destOrd="0" presId="urn:microsoft.com/office/officeart/2005/8/layout/hierarchy3"/>
    <dgm:cxn modelId="{A1FC8652-77DA-4658-9575-5E24FFC4D6F5}" type="presParOf" srcId="{8667468D-DB4C-4610-80B3-9BE83C1850FD}" destId="{A448C45B-F86E-4636-8C16-F49B5C657EA6}" srcOrd="0" destOrd="0" presId="urn:microsoft.com/office/officeart/2005/8/layout/hierarchy3"/>
    <dgm:cxn modelId="{629C9CAB-791B-460D-A15A-AC1FD1FCAAB0}" type="presParOf" srcId="{8667468D-DB4C-4610-80B3-9BE83C1850FD}" destId="{BC3BE413-63D7-41F4-8EEC-6CF71CC72AC3}" srcOrd="1" destOrd="0" presId="urn:microsoft.com/office/officeart/2005/8/layout/hierarchy3"/>
    <dgm:cxn modelId="{BE57DF04-1758-4CBF-A580-CB667AAFB778}" type="presParOf" srcId="{766773F0-EF98-4684-A25C-1EA426A223B3}" destId="{26542F8A-D670-4508-ABB2-7C30255361F7}" srcOrd="1" destOrd="0" presId="urn:microsoft.com/office/officeart/2005/8/layout/hierarchy3"/>
    <dgm:cxn modelId="{A710BC73-6C3E-4343-A385-E0519D92CA11}" type="presParOf" srcId="{26542F8A-D670-4508-ABB2-7C30255361F7}" destId="{212A50C9-AE88-4E13-8D87-52AB220EF750}" srcOrd="0" destOrd="0" presId="urn:microsoft.com/office/officeart/2005/8/layout/hierarchy3"/>
    <dgm:cxn modelId="{177E5F93-915F-44A7-8F08-B772ABF31049}" type="presParOf" srcId="{26542F8A-D670-4508-ABB2-7C30255361F7}" destId="{63BAA070-853A-4220-BE9E-25CD7FDE6742}" srcOrd="1" destOrd="0" presId="urn:microsoft.com/office/officeart/2005/8/layout/hierarchy3"/>
    <dgm:cxn modelId="{24DC1FB1-DA85-4DEB-8C61-516CE5E1FF90}" type="presParOf" srcId="{26542F8A-D670-4508-ABB2-7C30255361F7}" destId="{B8AF94BC-56B2-4FD1-B3E7-6E370DC2924B}" srcOrd="2" destOrd="0" presId="urn:microsoft.com/office/officeart/2005/8/layout/hierarchy3"/>
    <dgm:cxn modelId="{57CA55B9-02EB-4932-A35E-48300A138437}" type="presParOf" srcId="{26542F8A-D670-4508-ABB2-7C30255361F7}" destId="{416ACE38-9A00-42BC-9733-B643147D8EF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E3A688-A09E-462C-A548-3F5DCBD75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721BCD-DB5C-45F8-AA0E-62252D57BA61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Планирование</a:t>
          </a:r>
          <a:endParaRPr lang="ru-RU" dirty="0">
            <a:solidFill>
              <a:srgbClr val="7030A0"/>
            </a:solidFill>
          </a:endParaRPr>
        </a:p>
      </dgm:t>
    </dgm:pt>
    <dgm:pt modelId="{C59765A2-C5C7-4533-8322-0540FD80345F}" type="parTrans" cxnId="{1B135178-DB43-4250-AF7E-6E3702C61B87}">
      <dgm:prSet/>
      <dgm:spPr/>
      <dgm:t>
        <a:bodyPr/>
        <a:lstStyle/>
        <a:p>
          <a:endParaRPr lang="ru-RU"/>
        </a:p>
      </dgm:t>
    </dgm:pt>
    <dgm:pt modelId="{049AA663-BBA0-4119-B99C-9D2CF3013070}" type="sibTrans" cxnId="{1B135178-DB43-4250-AF7E-6E3702C61B87}">
      <dgm:prSet/>
      <dgm:spPr/>
      <dgm:t>
        <a:bodyPr/>
        <a:lstStyle/>
        <a:p>
          <a:endParaRPr lang="ru-RU"/>
        </a:p>
      </dgm:t>
    </dgm:pt>
    <dgm:pt modelId="{F0D3C8F4-34C8-4AE9-A5F4-E9D0CB8279C3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dirty="0" smtClean="0">
            <a:solidFill>
              <a:schemeClr val="accent5">
                <a:lumMod val="75000"/>
              </a:schemeClr>
            </a:solidFill>
          </a:endParaRPr>
        </a:p>
        <a:p>
          <a:r>
            <a:rPr lang="ru-RU" dirty="0" smtClean="0"/>
            <a:t>Педагог сообщает учащимся, какую работу они должны выполнить, чтобы достичь цели</a:t>
          </a:r>
          <a:endParaRPr lang="ru-RU" dirty="0"/>
        </a:p>
      </dgm:t>
    </dgm:pt>
    <dgm:pt modelId="{9EC10F20-65C8-43C5-A256-E885F42177B4}" type="parTrans" cxnId="{80552898-6A4F-47E8-BD16-191012DE701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24018E3-A980-448A-A76B-DFB5E47E7C8A}" type="sibTrans" cxnId="{80552898-6A4F-47E8-BD16-191012DE7011}">
      <dgm:prSet/>
      <dgm:spPr/>
      <dgm:t>
        <a:bodyPr/>
        <a:lstStyle/>
        <a:p>
          <a:endParaRPr lang="ru-RU"/>
        </a:p>
      </dgm:t>
    </dgm:pt>
    <dgm:pt modelId="{40CB173F-3DF8-4B4B-B284-22EA7B5AB00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Планирование обучающимися способов достижения намеченной цели (педагог помогает, советует</a:t>
          </a:r>
          <a:r>
            <a:rPr lang="ru-RU" dirty="0" smtClean="0"/>
            <a:t>)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6EF5A2F-A7D3-4AD9-9028-6DAF90A8D6AD}" type="parTrans" cxnId="{293B75A1-299C-4EBA-BB41-E8C11614E41F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3E71065-8442-4CF8-A248-98409E1293B6}" type="sibTrans" cxnId="{293B75A1-299C-4EBA-BB41-E8C11614E41F}">
      <dgm:prSet/>
      <dgm:spPr/>
      <dgm:t>
        <a:bodyPr/>
        <a:lstStyle/>
        <a:p>
          <a:endParaRPr lang="ru-RU"/>
        </a:p>
      </dgm:t>
    </dgm:pt>
    <dgm:pt modelId="{8382E34E-9D70-4201-B15A-7CAFCB4009A5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Практическая деятельность учащихся</a:t>
          </a:r>
          <a:endParaRPr lang="ru-RU" dirty="0">
            <a:solidFill>
              <a:srgbClr val="7030A0"/>
            </a:solidFill>
          </a:endParaRPr>
        </a:p>
      </dgm:t>
    </dgm:pt>
    <dgm:pt modelId="{36366560-8AC8-464E-BBF6-E569527943D1}" type="parTrans" cxnId="{C12E9FE5-A58F-4491-9334-2FEAF37F1065}">
      <dgm:prSet/>
      <dgm:spPr/>
      <dgm:t>
        <a:bodyPr/>
        <a:lstStyle/>
        <a:p>
          <a:endParaRPr lang="ru-RU"/>
        </a:p>
      </dgm:t>
    </dgm:pt>
    <dgm:pt modelId="{7F952A29-57D9-4198-8D9E-E95F252A8E3B}" type="sibTrans" cxnId="{C12E9FE5-A58F-4491-9334-2FEAF37F1065}">
      <dgm:prSet/>
      <dgm:spPr/>
      <dgm:t>
        <a:bodyPr/>
        <a:lstStyle/>
        <a:p>
          <a:endParaRPr lang="ru-RU"/>
        </a:p>
      </dgm:t>
    </dgm:pt>
    <dgm:pt modelId="{53E4ACCD-22C9-4342-89B5-4EEB7439FB9A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r>
            <a:rPr lang="ru-RU" dirty="0" smtClean="0"/>
            <a:t>Под руководством педагога дети  выполняют ряд практических задач (чаще применяется фронтальный метод организации деятельности)</a:t>
          </a:r>
          <a:endParaRPr lang="ru-RU" dirty="0" smtClean="0"/>
        </a:p>
      </dgm:t>
    </dgm:pt>
    <dgm:pt modelId="{A83DC8A1-1509-4EAC-9C23-F89BE8F019A7}" type="parTrans" cxnId="{5384568F-D3DB-42BB-B3A3-5A7B42CAF289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E6581C3-27D2-47B4-9F59-45DF31456D0D}" type="sibTrans" cxnId="{5384568F-D3DB-42BB-B3A3-5A7B42CAF289}">
      <dgm:prSet/>
      <dgm:spPr/>
      <dgm:t>
        <a:bodyPr/>
        <a:lstStyle/>
        <a:p>
          <a:endParaRPr lang="ru-RU"/>
        </a:p>
      </dgm:t>
    </dgm:pt>
    <dgm:pt modelId="{AF30C57D-BEC4-490C-9CE5-B7D8254B2233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r>
            <a:rPr lang="ru-RU" dirty="0" smtClean="0"/>
            <a:t>Обучающиеся осуществляют учебные действия по намеченному плану (применяется групповой, индивидуальный методы), педагог  консультирует</a:t>
          </a:r>
          <a:endParaRPr lang="ru-RU" b="1" dirty="0" smtClean="0"/>
        </a:p>
      </dgm:t>
    </dgm:pt>
    <dgm:pt modelId="{94482708-5CD6-45A7-873E-C5BCDDA718A8}" type="parTrans" cxnId="{F8C32300-B8FE-433D-9C95-2DCBD71D6E30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DA09FD0-9D02-4204-8592-94CD3A06E235}" type="sibTrans" cxnId="{F8C32300-B8FE-433D-9C95-2DCBD71D6E30}">
      <dgm:prSet/>
      <dgm:spPr/>
      <dgm:t>
        <a:bodyPr/>
        <a:lstStyle/>
        <a:p>
          <a:endParaRPr lang="ru-RU"/>
        </a:p>
      </dgm:t>
    </dgm:pt>
    <dgm:pt modelId="{D64F9168-27C9-4972-B0F3-A8BE2CA2EAD4}" type="pres">
      <dgm:prSet presAssocID="{E5E3A688-A09E-462C-A548-3F5DCBD75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AFB4E3-A390-4D70-A8A7-C707B8DD044E}" type="pres">
      <dgm:prSet presAssocID="{CF721BCD-DB5C-45F8-AA0E-62252D57BA61}" presName="root" presStyleCnt="0"/>
      <dgm:spPr/>
    </dgm:pt>
    <dgm:pt modelId="{9AF58DB1-9A0E-4661-BE9D-E9CACEFC0116}" type="pres">
      <dgm:prSet presAssocID="{CF721BCD-DB5C-45F8-AA0E-62252D57BA61}" presName="rootComposite" presStyleCnt="0"/>
      <dgm:spPr/>
    </dgm:pt>
    <dgm:pt modelId="{89E59C99-C67A-4FF9-9AD8-33BC9BC86A6F}" type="pres">
      <dgm:prSet presAssocID="{CF721BCD-DB5C-45F8-AA0E-62252D57BA61}" presName="rootText" presStyleLbl="node1" presStyleIdx="0" presStyleCnt="2" custScaleX="69262" custScaleY="71308"/>
      <dgm:spPr/>
      <dgm:t>
        <a:bodyPr/>
        <a:lstStyle/>
        <a:p>
          <a:endParaRPr lang="ru-RU"/>
        </a:p>
      </dgm:t>
    </dgm:pt>
    <dgm:pt modelId="{EB3D7C2F-D7D1-4F0B-8A0E-C07856DE8E14}" type="pres">
      <dgm:prSet presAssocID="{CF721BCD-DB5C-45F8-AA0E-62252D57BA61}" presName="rootConnector" presStyleLbl="node1" presStyleIdx="0" presStyleCnt="2"/>
      <dgm:spPr/>
    </dgm:pt>
    <dgm:pt modelId="{23FFE074-E3BB-437A-A29F-A1B15CC0721F}" type="pres">
      <dgm:prSet presAssocID="{CF721BCD-DB5C-45F8-AA0E-62252D57BA61}" presName="childShape" presStyleCnt="0"/>
      <dgm:spPr/>
    </dgm:pt>
    <dgm:pt modelId="{563F2443-9137-4C42-B7CC-DBBCD53BB551}" type="pres">
      <dgm:prSet presAssocID="{9EC10F20-65C8-43C5-A256-E885F42177B4}" presName="Name13" presStyleLbl="parChTrans1D2" presStyleIdx="0" presStyleCnt="4"/>
      <dgm:spPr/>
    </dgm:pt>
    <dgm:pt modelId="{EC3D4AA4-6292-40CD-9B9C-7762F1B0B7EE}" type="pres">
      <dgm:prSet presAssocID="{F0D3C8F4-34C8-4AE9-A5F4-E9D0CB8279C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91A08-7689-4D73-B6EF-2169BD748D55}" type="pres">
      <dgm:prSet presAssocID="{E6EF5A2F-A7D3-4AD9-9028-6DAF90A8D6AD}" presName="Name13" presStyleLbl="parChTrans1D2" presStyleIdx="1" presStyleCnt="4"/>
      <dgm:spPr/>
    </dgm:pt>
    <dgm:pt modelId="{B557861F-28B6-4664-B972-3E28B2B9FD16}" type="pres">
      <dgm:prSet presAssocID="{40CB173F-3DF8-4B4B-B284-22EA7B5AB0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6773F0-EF98-4684-A25C-1EA426A223B3}" type="pres">
      <dgm:prSet presAssocID="{8382E34E-9D70-4201-B15A-7CAFCB4009A5}" presName="root" presStyleCnt="0"/>
      <dgm:spPr/>
    </dgm:pt>
    <dgm:pt modelId="{8667468D-DB4C-4610-80B3-9BE83C1850FD}" type="pres">
      <dgm:prSet presAssocID="{8382E34E-9D70-4201-B15A-7CAFCB4009A5}" presName="rootComposite" presStyleCnt="0"/>
      <dgm:spPr/>
    </dgm:pt>
    <dgm:pt modelId="{A448C45B-F86E-4636-8C16-F49B5C657EA6}" type="pres">
      <dgm:prSet presAssocID="{8382E34E-9D70-4201-B15A-7CAFCB4009A5}" presName="rootText" presStyleLbl="node1" presStyleIdx="1" presStyleCnt="2" custScaleX="74525" custScaleY="73348" custLinFactNeighborX="-290" custLinFactNeighborY="-83"/>
      <dgm:spPr/>
      <dgm:t>
        <a:bodyPr/>
        <a:lstStyle/>
        <a:p>
          <a:endParaRPr lang="ru-RU"/>
        </a:p>
      </dgm:t>
    </dgm:pt>
    <dgm:pt modelId="{BC3BE413-63D7-41F4-8EEC-6CF71CC72AC3}" type="pres">
      <dgm:prSet presAssocID="{8382E34E-9D70-4201-B15A-7CAFCB4009A5}" presName="rootConnector" presStyleLbl="node1" presStyleIdx="1" presStyleCnt="2"/>
      <dgm:spPr/>
    </dgm:pt>
    <dgm:pt modelId="{26542F8A-D670-4508-ABB2-7C30255361F7}" type="pres">
      <dgm:prSet presAssocID="{8382E34E-9D70-4201-B15A-7CAFCB4009A5}" presName="childShape" presStyleCnt="0"/>
      <dgm:spPr/>
    </dgm:pt>
    <dgm:pt modelId="{212A50C9-AE88-4E13-8D87-52AB220EF750}" type="pres">
      <dgm:prSet presAssocID="{A83DC8A1-1509-4EAC-9C23-F89BE8F019A7}" presName="Name13" presStyleLbl="parChTrans1D2" presStyleIdx="2" presStyleCnt="4"/>
      <dgm:spPr/>
    </dgm:pt>
    <dgm:pt modelId="{63BAA070-853A-4220-BE9E-25CD7FDE6742}" type="pres">
      <dgm:prSet presAssocID="{53E4ACCD-22C9-4342-89B5-4EEB7439FB9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94BC-56B2-4FD1-B3E7-6E370DC2924B}" type="pres">
      <dgm:prSet presAssocID="{94482708-5CD6-45A7-873E-C5BCDDA718A8}" presName="Name13" presStyleLbl="parChTrans1D2" presStyleIdx="3" presStyleCnt="4"/>
      <dgm:spPr/>
    </dgm:pt>
    <dgm:pt modelId="{416ACE38-9A00-42BC-9733-B643147D8EF9}" type="pres">
      <dgm:prSet presAssocID="{AF30C57D-BEC4-490C-9CE5-B7D8254B223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842DD8-9D13-4E04-A5A5-9176A4A8E4F9}" type="presOf" srcId="{CF721BCD-DB5C-45F8-AA0E-62252D57BA61}" destId="{EB3D7C2F-D7D1-4F0B-8A0E-C07856DE8E14}" srcOrd="1" destOrd="0" presId="urn:microsoft.com/office/officeart/2005/8/layout/hierarchy3"/>
    <dgm:cxn modelId="{8CF1FBE7-D775-496B-B603-D155D59C8DB9}" type="presOf" srcId="{AF30C57D-BEC4-490C-9CE5-B7D8254B2233}" destId="{416ACE38-9A00-42BC-9733-B643147D8EF9}" srcOrd="0" destOrd="0" presId="urn:microsoft.com/office/officeart/2005/8/layout/hierarchy3"/>
    <dgm:cxn modelId="{7A775068-BE48-4006-8F9D-397D004B43CC}" type="presOf" srcId="{94482708-5CD6-45A7-873E-C5BCDDA718A8}" destId="{B8AF94BC-56B2-4FD1-B3E7-6E370DC2924B}" srcOrd="0" destOrd="0" presId="urn:microsoft.com/office/officeart/2005/8/layout/hierarchy3"/>
    <dgm:cxn modelId="{5384568F-D3DB-42BB-B3A3-5A7B42CAF289}" srcId="{8382E34E-9D70-4201-B15A-7CAFCB4009A5}" destId="{53E4ACCD-22C9-4342-89B5-4EEB7439FB9A}" srcOrd="0" destOrd="0" parTransId="{A83DC8A1-1509-4EAC-9C23-F89BE8F019A7}" sibTransId="{AE6581C3-27D2-47B4-9F59-45DF31456D0D}"/>
    <dgm:cxn modelId="{293B75A1-299C-4EBA-BB41-E8C11614E41F}" srcId="{CF721BCD-DB5C-45F8-AA0E-62252D57BA61}" destId="{40CB173F-3DF8-4B4B-B284-22EA7B5AB005}" srcOrd="1" destOrd="0" parTransId="{E6EF5A2F-A7D3-4AD9-9028-6DAF90A8D6AD}" sibTransId="{93E71065-8442-4CF8-A248-98409E1293B6}"/>
    <dgm:cxn modelId="{E4847E33-239F-47FA-B837-4F073C689E4D}" type="presOf" srcId="{F0D3C8F4-34C8-4AE9-A5F4-E9D0CB8279C3}" destId="{EC3D4AA4-6292-40CD-9B9C-7762F1B0B7EE}" srcOrd="0" destOrd="0" presId="urn:microsoft.com/office/officeart/2005/8/layout/hierarchy3"/>
    <dgm:cxn modelId="{D25D7DED-CCA8-413C-90A5-9F2A51A8D4D1}" type="presOf" srcId="{CF721BCD-DB5C-45F8-AA0E-62252D57BA61}" destId="{89E59C99-C67A-4FF9-9AD8-33BC9BC86A6F}" srcOrd="0" destOrd="0" presId="urn:microsoft.com/office/officeart/2005/8/layout/hierarchy3"/>
    <dgm:cxn modelId="{C12E9FE5-A58F-4491-9334-2FEAF37F1065}" srcId="{E5E3A688-A09E-462C-A548-3F5DCBD75B05}" destId="{8382E34E-9D70-4201-B15A-7CAFCB4009A5}" srcOrd="1" destOrd="0" parTransId="{36366560-8AC8-464E-BBF6-E569527943D1}" sibTransId="{7F952A29-57D9-4198-8D9E-E95F252A8E3B}"/>
    <dgm:cxn modelId="{F8C32300-B8FE-433D-9C95-2DCBD71D6E30}" srcId="{8382E34E-9D70-4201-B15A-7CAFCB4009A5}" destId="{AF30C57D-BEC4-490C-9CE5-B7D8254B2233}" srcOrd="1" destOrd="0" parTransId="{94482708-5CD6-45A7-873E-C5BCDDA718A8}" sibTransId="{ADA09FD0-9D02-4204-8592-94CD3A06E235}"/>
    <dgm:cxn modelId="{6A81E8A8-5D15-4F52-B559-893336818DFB}" type="presOf" srcId="{8382E34E-9D70-4201-B15A-7CAFCB4009A5}" destId="{BC3BE413-63D7-41F4-8EEC-6CF71CC72AC3}" srcOrd="1" destOrd="0" presId="urn:microsoft.com/office/officeart/2005/8/layout/hierarchy3"/>
    <dgm:cxn modelId="{D8635335-652D-41B4-AD57-DECDD701F0B7}" type="presOf" srcId="{E5E3A688-A09E-462C-A548-3F5DCBD75B05}" destId="{D64F9168-27C9-4972-B0F3-A8BE2CA2EAD4}" srcOrd="0" destOrd="0" presId="urn:microsoft.com/office/officeart/2005/8/layout/hierarchy3"/>
    <dgm:cxn modelId="{8A3A8883-975B-4EFE-9AF9-A599A923A16A}" type="presOf" srcId="{8382E34E-9D70-4201-B15A-7CAFCB4009A5}" destId="{A448C45B-F86E-4636-8C16-F49B5C657EA6}" srcOrd="0" destOrd="0" presId="urn:microsoft.com/office/officeart/2005/8/layout/hierarchy3"/>
    <dgm:cxn modelId="{27CC5EE0-F4D9-4DD8-860F-29BD6121B287}" type="presOf" srcId="{53E4ACCD-22C9-4342-89B5-4EEB7439FB9A}" destId="{63BAA070-853A-4220-BE9E-25CD7FDE6742}" srcOrd="0" destOrd="0" presId="urn:microsoft.com/office/officeart/2005/8/layout/hierarchy3"/>
    <dgm:cxn modelId="{77A95429-940E-472B-A66B-B5EEC06AC598}" type="presOf" srcId="{A83DC8A1-1509-4EAC-9C23-F89BE8F019A7}" destId="{212A50C9-AE88-4E13-8D87-52AB220EF750}" srcOrd="0" destOrd="0" presId="urn:microsoft.com/office/officeart/2005/8/layout/hierarchy3"/>
    <dgm:cxn modelId="{D3DD3E0A-1F15-44A6-A6D5-2FFF6F7291DA}" type="presOf" srcId="{40CB173F-3DF8-4B4B-B284-22EA7B5AB005}" destId="{B557861F-28B6-4664-B972-3E28B2B9FD16}" srcOrd="0" destOrd="0" presId="urn:microsoft.com/office/officeart/2005/8/layout/hierarchy3"/>
    <dgm:cxn modelId="{1B135178-DB43-4250-AF7E-6E3702C61B87}" srcId="{E5E3A688-A09E-462C-A548-3F5DCBD75B05}" destId="{CF721BCD-DB5C-45F8-AA0E-62252D57BA61}" srcOrd="0" destOrd="0" parTransId="{C59765A2-C5C7-4533-8322-0540FD80345F}" sibTransId="{049AA663-BBA0-4119-B99C-9D2CF3013070}"/>
    <dgm:cxn modelId="{80552898-6A4F-47E8-BD16-191012DE7011}" srcId="{CF721BCD-DB5C-45F8-AA0E-62252D57BA61}" destId="{F0D3C8F4-34C8-4AE9-A5F4-E9D0CB8279C3}" srcOrd="0" destOrd="0" parTransId="{9EC10F20-65C8-43C5-A256-E885F42177B4}" sibTransId="{124018E3-A980-448A-A76B-DFB5E47E7C8A}"/>
    <dgm:cxn modelId="{852D26B4-65E7-404B-9AAC-8E2045C3F136}" type="presOf" srcId="{E6EF5A2F-A7D3-4AD9-9028-6DAF90A8D6AD}" destId="{D2D91A08-7689-4D73-B6EF-2169BD748D55}" srcOrd="0" destOrd="0" presId="urn:microsoft.com/office/officeart/2005/8/layout/hierarchy3"/>
    <dgm:cxn modelId="{68312D22-1451-49F8-B45F-BB5D04549625}" type="presOf" srcId="{9EC10F20-65C8-43C5-A256-E885F42177B4}" destId="{563F2443-9137-4C42-B7CC-DBBCD53BB551}" srcOrd="0" destOrd="0" presId="urn:microsoft.com/office/officeart/2005/8/layout/hierarchy3"/>
    <dgm:cxn modelId="{25B7DD8B-A6C8-4168-B0BA-5AF83C8D3741}" type="presParOf" srcId="{D64F9168-27C9-4972-B0F3-A8BE2CA2EAD4}" destId="{AFAFB4E3-A390-4D70-A8A7-C707B8DD044E}" srcOrd="0" destOrd="0" presId="urn:microsoft.com/office/officeart/2005/8/layout/hierarchy3"/>
    <dgm:cxn modelId="{91B49C86-FA93-4099-960A-5D61FE16AC5F}" type="presParOf" srcId="{AFAFB4E3-A390-4D70-A8A7-C707B8DD044E}" destId="{9AF58DB1-9A0E-4661-BE9D-E9CACEFC0116}" srcOrd="0" destOrd="0" presId="urn:microsoft.com/office/officeart/2005/8/layout/hierarchy3"/>
    <dgm:cxn modelId="{3FF78E88-2B38-4EE2-B9C2-08E7DF978530}" type="presParOf" srcId="{9AF58DB1-9A0E-4661-BE9D-E9CACEFC0116}" destId="{89E59C99-C67A-4FF9-9AD8-33BC9BC86A6F}" srcOrd="0" destOrd="0" presId="urn:microsoft.com/office/officeart/2005/8/layout/hierarchy3"/>
    <dgm:cxn modelId="{42018073-DB8B-4B11-9AFD-69968FB35A58}" type="presParOf" srcId="{9AF58DB1-9A0E-4661-BE9D-E9CACEFC0116}" destId="{EB3D7C2F-D7D1-4F0B-8A0E-C07856DE8E14}" srcOrd="1" destOrd="0" presId="urn:microsoft.com/office/officeart/2005/8/layout/hierarchy3"/>
    <dgm:cxn modelId="{2B326386-E2DF-44DA-963D-BACC0127ED25}" type="presParOf" srcId="{AFAFB4E3-A390-4D70-A8A7-C707B8DD044E}" destId="{23FFE074-E3BB-437A-A29F-A1B15CC0721F}" srcOrd="1" destOrd="0" presId="urn:microsoft.com/office/officeart/2005/8/layout/hierarchy3"/>
    <dgm:cxn modelId="{AE633717-9075-424D-8BB4-E3347CD2FB99}" type="presParOf" srcId="{23FFE074-E3BB-437A-A29F-A1B15CC0721F}" destId="{563F2443-9137-4C42-B7CC-DBBCD53BB551}" srcOrd="0" destOrd="0" presId="urn:microsoft.com/office/officeart/2005/8/layout/hierarchy3"/>
    <dgm:cxn modelId="{D2A04EA1-733D-4590-81C3-485F60C32600}" type="presParOf" srcId="{23FFE074-E3BB-437A-A29F-A1B15CC0721F}" destId="{EC3D4AA4-6292-40CD-9B9C-7762F1B0B7EE}" srcOrd="1" destOrd="0" presId="urn:microsoft.com/office/officeart/2005/8/layout/hierarchy3"/>
    <dgm:cxn modelId="{521721B3-5B92-40A6-B8BE-91DCAA77C7A3}" type="presParOf" srcId="{23FFE074-E3BB-437A-A29F-A1B15CC0721F}" destId="{D2D91A08-7689-4D73-B6EF-2169BD748D55}" srcOrd="2" destOrd="0" presId="urn:microsoft.com/office/officeart/2005/8/layout/hierarchy3"/>
    <dgm:cxn modelId="{9043BA24-5585-41BC-B6CF-406A6114C959}" type="presParOf" srcId="{23FFE074-E3BB-437A-A29F-A1B15CC0721F}" destId="{B557861F-28B6-4664-B972-3E28B2B9FD16}" srcOrd="3" destOrd="0" presId="urn:microsoft.com/office/officeart/2005/8/layout/hierarchy3"/>
    <dgm:cxn modelId="{0B590FDA-3FA4-4B0B-8CF4-BABCC1B4E184}" type="presParOf" srcId="{D64F9168-27C9-4972-B0F3-A8BE2CA2EAD4}" destId="{766773F0-EF98-4684-A25C-1EA426A223B3}" srcOrd="1" destOrd="0" presId="urn:microsoft.com/office/officeart/2005/8/layout/hierarchy3"/>
    <dgm:cxn modelId="{20AAFF7B-9668-4BF0-965F-BF89CE3A3BA4}" type="presParOf" srcId="{766773F0-EF98-4684-A25C-1EA426A223B3}" destId="{8667468D-DB4C-4610-80B3-9BE83C1850FD}" srcOrd="0" destOrd="0" presId="urn:microsoft.com/office/officeart/2005/8/layout/hierarchy3"/>
    <dgm:cxn modelId="{D6486FCC-5ACC-4710-AA06-D6101A64AFF4}" type="presParOf" srcId="{8667468D-DB4C-4610-80B3-9BE83C1850FD}" destId="{A448C45B-F86E-4636-8C16-F49B5C657EA6}" srcOrd="0" destOrd="0" presId="urn:microsoft.com/office/officeart/2005/8/layout/hierarchy3"/>
    <dgm:cxn modelId="{F864DFDA-B632-4BFB-A0C0-D09127BA5597}" type="presParOf" srcId="{8667468D-DB4C-4610-80B3-9BE83C1850FD}" destId="{BC3BE413-63D7-41F4-8EEC-6CF71CC72AC3}" srcOrd="1" destOrd="0" presId="urn:microsoft.com/office/officeart/2005/8/layout/hierarchy3"/>
    <dgm:cxn modelId="{71E581FE-3F25-407A-99C9-1BD8A536DEA1}" type="presParOf" srcId="{766773F0-EF98-4684-A25C-1EA426A223B3}" destId="{26542F8A-D670-4508-ABB2-7C30255361F7}" srcOrd="1" destOrd="0" presId="urn:microsoft.com/office/officeart/2005/8/layout/hierarchy3"/>
    <dgm:cxn modelId="{5070DD63-BFF3-4DB4-A3A3-85F6A4A64693}" type="presParOf" srcId="{26542F8A-D670-4508-ABB2-7C30255361F7}" destId="{212A50C9-AE88-4E13-8D87-52AB220EF750}" srcOrd="0" destOrd="0" presId="urn:microsoft.com/office/officeart/2005/8/layout/hierarchy3"/>
    <dgm:cxn modelId="{4DA968ED-D60D-443C-A1B9-617753E5DEA7}" type="presParOf" srcId="{26542F8A-D670-4508-ABB2-7C30255361F7}" destId="{63BAA070-853A-4220-BE9E-25CD7FDE6742}" srcOrd="1" destOrd="0" presId="urn:microsoft.com/office/officeart/2005/8/layout/hierarchy3"/>
    <dgm:cxn modelId="{C62B597D-0412-4151-9CF5-24E932722371}" type="presParOf" srcId="{26542F8A-D670-4508-ABB2-7C30255361F7}" destId="{B8AF94BC-56B2-4FD1-B3E7-6E370DC2924B}" srcOrd="2" destOrd="0" presId="urn:microsoft.com/office/officeart/2005/8/layout/hierarchy3"/>
    <dgm:cxn modelId="{CA115D4C-A0A9-453F-9CFC-44F0A3F4C431}" type="presParOf" srcId="{26542F8A-D670-4508-ABB2-7C30255361F7}" destId="{416ACE38-9A00-42BC-9733-B643147D8EF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E3A688-A09E-462C-A548-3F5DCBD75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721BCD-DB5C-45F8-AA0E-62252D57BA61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Осуществление контроля</a:t>
          </a:r>
          <a:endParaRPr lang="ru-RU" dirty="0">
            <a:solidFill>
              <a:srgbClr val="7030A0"/>
            </a:solidFill>
          </a:endParaRPr>
        </a:p>
      </dgm:t>
    </dgm:pt>
    <dgm:pt modelId="{C59765A2-C5C7-4533-8322-0540FD80345F}" type="parTrans" cxnId="{1B135178-DB43-4250-AF7E-6E3702C61B87}">
      <dgm:prSet/>
      <dgm:spPr/>
      <dgm:t>
        <a:bodyPr/>
        <a:lstStyle/>
        <a:p>
          <a:endParaRPr lang="ru-RU"/>
        </a:p>
      </dgm:t>
    </dgm:pt>
    <dgm:pt modelId="{049AA663-BBA0-4119-B99C-9D2CF3013070}" type="sibTrans" cxnId="{1B135178-DB43-4250-AF7E-6E3702C61B87}">
      <dgm:prSet/>
      <dgm:spPr/>
      <dgm:t>
        <a:bodyPr/>
        <a:lstStyle/>
        <a:p>
          <a:endParaRPr lang="ru-RU"/>
        </a:p>
      </dgm:t>
    </dgm:pt>
    <dgm:pt modelId="{F0D3C8F4-34C8-4AE9-A5F4-E9D0CB8279C3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dirty="0" smtClean="0">
            <a:solidFill>
              <a:schemeClr val="accent5">
                <a:lumMod val="75000"/>
              </a:schemeClr>
            </a:solidFill>
          </a:endParaRPr>
        </a:p>
        <a:p>
          <a:r>
            <a:rPr lang="ru-RU" dirty="0" smtClean="0"/>
            <a:t>Педагог  осуществляет контроль за выполнением детьми практической работы</a:t>
          </a:r>
          <a:endParaRPr lang="ru-RU" dirty="0"/>
        </a:p>
      </dgm:t>
    </dgm:pt>
    <dgm:pt modelId="{9EC10F20-65C8-43C5-A256-E885F42177B4}" type="parTrans" cxnId="{80552898-6A4F-47E8-BD16-191012DE701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24018E3-A980-448A-A76B-DFB5E47E7C8A}" type="sibTrans" cxnId="{80552898-6A4F-47E8-BD16-191012DE7011}">
      <dgm:prSet/>
      <dgm:spPr/>
      <dgm:t>
        <a:bodyPr/>
        <a:lstStyle/>
        <a:p>
          <a:endParaRPr lang="ru-RU"/>
        </a:p>
      </dgm:t>
    </dgm:pt>
    <dgm:pt modelId="{40CB173F-3DF8-4B4B-B284-22EA7B5AB00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Обучающиеся осуществляют контроль (применяются формы самоконтроля, взаимоконтроля), педагог консультирует</a:t>
          </a:r>
          <a:endParaRPr lang="ru-RU" dirty="0" smtClean="0"/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6EF5A2F-A7D3-4AD9-9028-6DAF90A8D6AD}" type="parTrans" cxnId="{293B75A1-299C-4EBA-BB41-E8C11614E41F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3E71065-8442-4CF8-A248-98409E1293B6}" type="sibTrans" cxnId="{293B75A1-299C-4EBA-BB41-E8C11614E41F}">
      <dgm:prSet/>
      <dgm:spPr/>
      <dgm:t>
        <a:bodyPr/>
        <a:lstStyle/>
        <a:p>
          <a:endParaRPr lang="ru-RU"/>
        </a:p>
      </dgm:t>
    </dgm:pt>
    <dgm:pt modelId="{8382E34E-9D70-4201-B15A-7CAFCB4009A5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Осуществление коррекции</a:t>
          </a:r>
          <a:endParaRPr lang="ru-RU" dirty="0">
            <a:solidFill>
              <a:srgbClr val="7030A0"/>
            </a:solidFill>
          </a:endParaRPr>
        </a:p>
      </dgm:t>
    </dgm:pt>
    <dgm:pt modelId="{36366560-8AC8-464E-BBF6-E569527943D1}" type="parTrans" cxnId="{C12E9FE5-A58F-4491-9334-2FEAF37F1065}">
      <dgm:prSet/>
      <dgm:spPr/>
      <dgm:t>
        <a:bodyPr/>
        <a:lstStyle/>
        <a:p>
          <a:endParaRPr lang="ru-RU"/>
        </a:p>
      </dgm:t>
    </dgm:pt>
    <dgm:pt modelId="{7F952A29-57D9-4198-8D9E-E95F252A8E3B}" type="sibTrans" cxnId="{C12E9FE5-A58F-4491-9334-2FEAF37F1065}">
      <dgm:prSet/>
      <dgm:spPr/>
      <dgm:t>
        <a:bodyPr/>
        <a:lstStyle/>
        <a:p>
          <a:endParaRPr lang="ru-RU"/>
        </a:p>
      </dgm:t>
    </dgm:pt>
    <dgm:pt modelId="{53E4ACCD-22C9-4342-89B5-4EEB7439FB9A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r>
            <a:rPr lang="ru-RU" dirty="0" smtClean="0"/>
            <a:t>Педагог в ходе выполнения и по итогам выполненной работы обучающимися осуществляет коррекцию</a:t>
          </a:r>
          <a:endParaRPr lang="ru-RU" dirty="0" smtClean="0"/>
        </a:p>
      </dgm:t>
    </dgm:pt>
    <dgm:pt modelId="{A83DC8A1-1509-4EAC-9C23-F89BE8F019A7}" type="parTrans" cxnId="{5384568F-D3DB-42BB-B3A3-5A7B42CAF289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E6581C3-27D2-47B4-9F59-45DF31456D0D}" type="sibTrans" cxnId="{5384568F-D3DB-42BB-B3A3-5A7B42CAF289}">
      <dgm:prSet/>
      <dgm:spPr/>
      <dgm:t>
        <a:bodyPr/>
        <a:lstStyle/>
        <a:p>
          <a:endParaRPr lang="ru-RU"/>
        </a:p>
      </dgm:t>
    </dgm:pt>
    <dgm:pt modelId="{AF30C57D-BEC4-490C-9CE5-B7D8254B2233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r>
            <a:rPr lang="ru-RU" dirty="0" smtClean="0"/>
            <a:t>Ребята формулируют затруднения и осуществляют коррекцию самостоятельно, педагог консультирует, советует, помогает</a:t>
          </a:r>
          <a:endParaRPr lang="ru-RU" b="1" dirty="0" smtClean="0"/>
        </a:p>
      </dgm:t>
    </dgm:pt>
    <dgm:pt modelId="{94482708-5CD6-45A7-873E-C5BCDDA718A8}" type="parTrans" cxnId="{F8C32300-B8FE-433D-9C95-2DCBD71D6E30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DA09FD0-9D02-4204-8592-94CD3A06E235}" type="sibTrans" cxnId="{F8C32300-B8FE-433D-9C95-2DCBD71D6E30}">
      <dgm:prSet/>
      <dgm:spPr/>
      <dgm:t>
        <a:bodyPr/>
        <a:lstStyle/>
        <a:p>
          <a:endParaRPr lang="ru-RU"/>
        </a:p>
      </dgm:t>
    </dgm:pt>
    <dgm:pt modelId="{D64F9168-27C9-4972-B0F3-A8BE2CA2EAD4}" type="pres">
      <dgm:prSet presAssocID="{E5E3A688-A09E-462C-A548-3F5DCBD75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AFB4E3-A390-4D70-A8A7-C707B8DD044E}" type="pres">
      <dgm:prSet presAssocID="{CF721BCD-DB5C-45F8-AA0E-62252D57BA61}" presName="root" presStyleCnt="0"/>
      <dgm:spPr/>
    </dgm:pt>
    <dgm:pt modelId="{9AF58DB1-9A0E-4661-BE9D-E9CACEFC0116}" type="pres">
      <dgm:prSet presAssocID="{CF721BCD-DB5C-45F8-AA0E-62252D57BA61}" presName="rootComposite" presStyleCnt="0"/>
      <dgm:spPr/>
    </dgm:pt>
    <dgm:pt modelId="{89E59C99-C67A-4FF9-9AD8-33BC9BC86A6F}" type="pres">
      <dgm:prSet presAssocID="{CF721BCD-DB5C-45F8-AA0E-62252D57BA61}" presName="rootText" presStyleLbl="node1" presStyleIdx="0" presStyleCnt="2" custScaleX="69262" custScaleY="71308"/>
      <dgm:spPr/>
      <dgm:t>
        <a:bodyPr/>
        <a:lstStyle/>
        <a:p>
          <a:endParaRPr lang="ru-RU"/>
        </a:p>
      </dgm:t>
    </dgm:pt>
    <dgm:pt modelId="{EB3D7C2F-D7D1-4F0B-8A0E-C07856DE8E14}" type="pres">
      <dgm:prSet presAssocID="{CF721BCD-DB5C-45F8-AA0E-62252D57BA61}" presName="rootConnector" presStyleLbl="node1" presStyleIdx="0" presStyleCnt="2"/>
      <dgm:spPr/>
    </dgm:pt>
    <dgm:pt modelId="{23FFE074-E3BB-437A-A29F-A1B15CC0721F}" type="pres">
      <dgm:prSet presAssocID="{CF721BCD-DB5C-45F8-AA0E-62252D57BA61}" presName="childShape" presStyleCnt="0"/>
      <dgm:spPr/>
    </dgm:pt>
    <dgm:pt modelId="{563F2443-9137-4C42-B7CC-DBBCD53BB551}" type="pres">
      <dgm:prSet presAssocID="{9EC10F20-65C8-43C5-A256-E885F42177B4}" presName="Name13" presStyleLbl="parChTrans1D2" presStyleIdx="0" presStyleCnt="4"/>
      <dgm:spPr/>
    </dgm:pt>
    <dgm:pt modelId="{EC3D4AA4-6292-40CD-9B9C-7762F1B0B7EE}" type="pres">
      <dgm:prSet presAssocID="{F0D3C8F4-34C8-4AE9-A5F4-E9D0CB8279C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91A08-7689-4D73-B6EF-2169BD748D55}" type="pres">
      <dgm:prSet presAssocID="{E6EF5A2F-A7D3-4AD9-9028-6DAF90A8D6AD}" presName="Name13" presStyleLbl="parChTrans1D2" presStyleIdx="1" presStyleCnt="4"/>
      <dgm:spPr/>
    </dgm:pt>
    <dgm:pt modelId="{B557861F-28B6-4664-B972-3E28B2B9FD16}" type="pres">
      <dgm:prSet presAssocID="{40CB173F-3DF8-4B4B-B284-22EA7B5AB0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6773F0-EF98-4684-A25C-1EA426A223B3}" type="pres">
      <dgm:prSet presAssocID="{8382E34E-9D70-4201-B15A-7CAFCB4009A5}" presName="root" presStyleCnt="0"/>
      <dgm:spPr/>
    </dgm:pt>
    <dgm:pt modelId="{8667468D-DB4C-4610-80B3-9BE83C1850FD}" type="pres">
      <dgm:prSet presAssocID="{8382E34E-9D70-4201-B15A-7CAFCB4009A5}" presName="rootComposite" presStyleCnt="0"/>
      <dgm:spPr/>
    </dgm:pt>
    <dgm:pt modelId="{A448C45B-F86E-4636-8C16-F49B5C657EA6}" type="pres">
      <dgm:prSet presAssocID="{8382E34E-9D70-4201-B15A-7CAFCB4009A5}" presName="rootText" presStyleLbl="node1" presStyleIdx="1" presStyleCnt="2" custScaleX="74525" custScaleY="73348"/>
      <dgm:spPr/>
      <dgm:t>
        <a:bodyPr/>
        <a:lstStyle/>
        <a:p>
          <a:endParaRPr lang="ru-RU"/>
        </a:p>
      </dgm:t>
    </dgm:pt>
    <dgm:pt modelId="{BC3BE413-63D7-41F4-8EEC-6CF71CC72AC3}" type="pres">
      <dgm:prSet presAssocID="{8382E34E-9D70-4201-B15A-7CAFCB4009A5}" presName="rootConnector" presStyleLbl="node1" presStyleIdx="1" presStyleCnt="2"/>
      <dgm:spPr/>
    </dgm:pt>
    <dgm:pt modelId="{26542F8A-D670-4508-ABB2-7C30255361F7}" type="pres">
      <dgm:prSet presAssocID="{8382E34E-9D70-4201-B15A-7CAFCB4009A5}" presName="childShape" presStyleCnt="0"/>
      <dgm:spPr/>
    </dgm:pt>
    <dgm:pt modelId="{212A50C9-AE88-4E13-8D87-52AB220EF750}" type="pres">
      <dgm:prSet presAssocID="{A83DC8A1-1509-4EAC-9C23-F89BE8F019A7}" presName="Name13" presStyleLbl="parChTrans1D2" presStyleIdx="2" presStyleCnt="4"/>
      <dgm:spPr/>
    </dgm:pt>
    <dgm:pt modelId="{63BAA070-853A-4220-BE9E-25CD7FDE6742}" type="pres">
      <dgm:prSet presAssocID="{53E4ACCD-22C9-4342-89B5-4EEB7439FB9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94BC-56B2-4FD1-B3E7-6E370DC2924B}" type="pres">
      <dgm:prSet presAssocID="{94482708-5CD6-45A7-873E-C5BCDDA718A8}" presName="Name13" presStyleLbl="parChTrans1D2" presStyleIdx="3" presStyleCnt="4"/>
      <dgm:spPr/>
    </dgm:pt>
    <dgm:pt modelId="{416ACE38-9A00-42BC-9733-B643147D8EF9}" type="pres">
      <dgm:prSet presAssocID="{AF30C57D-BEC4-490C-9CE5-B7D8254B223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E94E88-082F-41FB-AB4F-CA2ECFBFB942}" type="presOf" srcId="{8382E34E-9D70-4201-B15A-7CAFCB4009A5}" destId="{BC3BE413-63D7-41F4-8EEC-6CF71CC72AC3}" srcOrd="1" destOrd="0" presId="urn:microsoft.com/office/officeart/2005/8/layout/hierarchy3"/>
    <dgm:cxn modelId="{5384568F-D3DB-42BB-B3A3-5A7B42CAF289}" srcId="{8382E34E-9D70-4201-B15A-7CAFCB4009A5}" destId="{53E4ACCD-22C9-4342-89B5-4EEB7439FB9A}" srcOrd="0" destOrd="0" parTransId="{A83DC8A1-1509-4EAC-9C23-F89BE8F019A7}" sibTransId="{AE6581C3-27D2-47B4-9F59-45DF31456D0D}"/>
    <dgm:cxn modelId="{293B75A1-299C-4EBA-BB41-E8C11614E41F}" srcId="{CF721BCD-DB5C-45F8-AA0E-62252D57BA61}" destId="{40CB173F-3DF8-4B4B-B284-22EA7B5AB005}" srcOrd="1" destOrd="0" parTransId="{E6EF5A2F-A7D3-4AD9-9028-6DAF90A8D6AD}" sibTransId="{93E71065-8442-4CF8-A248-98409E1293B6}"/>
    <dgm:cxn modelId="{BF90FDB1-1310-4EB2-AA1D-161F963A79C5}" type="presOf" srcId="{E6EF5A2F-A7D3-4AD9-9028-6DAF90A8D6AD}" destId="{D2D91A08-7689-4D73-B6EF-2169BD748D55}" srcOrd="0" destOrd="0" presId="urn:microsoft.com/office/officeart/2005/8/layout/hierarchy3"/>
    <dgm:cxn modelId="{20C19AE9-E74E-4404-94A6-0218FEF194D1}" type="presOf" srcId="{8382E34E-9D70-4201-B15A-7CAFCB4009A5}" destId="{A448C45B-F86E-4636-8C16-F49B5C657EA6}" srcOrd="0" destOrd="0" presId="urn:microsoft.com/office/officeart/2005/8/layout/hierarchy3"/>
    <dgm:cxn modelId="{C12E9FE5-A58F-4491-9334-2FEAF37F1065}" srcId="{E5E3A688-A09E-462C-A548-3F5DCBD75B05}" destId="{8382E34E-9D70-4201-B15A-7CAFCB4009A5}" srcOrd="1" destOrd="0" parTransId="{36366560-8AC8-464E-BBF6-E569527943D1}" sibTransId="{7F952A29-57D9-4198-8D9E-E95F252A8E3B}"/>
    <dgm:cxn modelId="{8D00A056-FC1E-443C-9240-9E189CA3AA3F}" type="presOf" srcId="{E5E3A688-A09E-462C-A548-3F5DCBD75B05}" destId="{D64F9168-27C9-4972-B0F3-A8BE2CA2EAD4}" srcOrd="0" destOrd="0" presId="urn:microsoft.com/office/officeart/2005/8/layout/hierarchy3"/>
    <dgm:cxn modelId="{24D1638A-A435-4A6B-A313-B5E59C8FCA72}" type="presOf" srcId="{F0D3C8F4-34C8-4AE9-A5F4-E9D0CB8279C3}" destId="{EC3D4AA4-6292-40CD-9B9C-7762F1B0B7EE}" srcOrd="0" destOrd="0" presId="urn:microsoft.com/office/officeart/2005/8/layout/hierarchy3"/>
    <dgm:cxn modelId="{F8C32300-B8FE-433D-9C95-2DCBD71D6E30}" srcId="{8382E34E-9D70-4201-B15A-7CAFCB4009A5}" destId="{AF30C57D-BEC4-490C-9CE5-B7D8254B2233}" srcOrd="1" destOrd="0" parTransId="{94482708-5CD6-45A7-873E-C5BCDDA718A8}" sibTransId="{ADA09FD0-9D02-4204-8592-94CD3A06E235}"/>
    <dgm:cxn modelId="{02AC9345-7558-411F-B1F0-22B52C4CD68A}" type="presOf" srcId="{94482708-5CD6-45A7-873E-C5BCDDA718A8}" destId="{B8AF94BC-56B2-4FD1-B3E7-6E370DC2924B}" srcOrd="0" destOrd="0" presId="urn:microsoft.com/office/officeart/2005/8/layout/hierarchy3"/>
    <dgm:cxn modelId="{B33730A5-AC54-4C78-B3F2-16A8D69BC1FA}" type="presOf" srcId="{A83DC8A1-1509-4EAC-9C23-F89BE8F019A7}" destId="{212A50C9-AE88-4E13-8D87-52AB220EF750}" srcOrd="0" destOrd="0" presId="urn:microsoft.com/office/officeart/2005/8/layout/hierarchy3"/>
    <dgm:cxn modelId="{9EDF9833-E872-4008-8660-73D828312EA8}" type="presOf" srcId="{40CB173F-3DF8-4B4B-B284-22EA7B5AB005}" destId="{B557861F-28B6-4664-B972-3E28B2B9FD16}" srcOrd="0" destOrd="0" presId="urn:microsoft.com/office/officeart/2005/8/layout/hierarchy3"/>
    <dgm:cxn modelId="{26327CF5-F734-42BA-8E78-6B76060C07E5}" type="presOf" srcId="{53E4ACCD-22C9-4342-89B5-4EEB7439FB9A}" destId="{63BAA070-853A-4220-BE9E-25CD7FDE6742}" srcOrd="0" destOrd="0" presId="urn:microsoft.com/office/officeart/2005/8/layout/hierarchy3"/>
    <dgm:cxn modelId="{FB0C57B6-C538-4D11-8606-C563F12BD472}" type="presOf" srcId="{9EC10F20-65C8-43C5-A256-E885F42177B4}" destId="{563F2443-9137-4C42-B7CC-DBBCD53BB551}" srcOrd="0" destOrd="0" presId="urn:microsoft.com/office/officeart/2005/8/layout/hierarchy3"/>
    <dgm:cxn modelId="{1B135178-DB43-4250-AF7E-6E3702C61B87}" srcId="{E5E3A688-A09E-462C-A548-3F5DCBD75B05}" destId="{CF721BCD-DB5C-45F8-AA0E-62252D57BA61}" srcOrd="0" destOrd="0" parTransId="{C59765A2-C5C7-4533-8322-0540FD80345F}" sibTransId="{049AA663-BBA0-4119-B99C-9D2CF3013070}"/>
    <dgm:cxn modelId="{F0AD73C9-4C9F-4302-9FB2-B8BD13ABB006}" type="presOf" srcId="{AF30C57D-BEC4-490C-9CE5-B7D8254B2233}" destId="{416ACE38-9A00-42BC-9733-B643147D8EF9}" srcOrd="0" destOrd="0" presId="urn:microsoft.com/office/officeart/2005/8/layout/hierarchy3"/>
    <dgm:cxn modelId="{80552898-6A4F-47E8-BD16-191012DE7011}" srcId="{CF721BCD-DB5C-45F8-AA0E-62252D57BA61}" destId="{F0D3C8F4-34C8-4AE9-A5F4-E9D0CB8279C3}" srcOrd="0" destOrd="0" parTransId="{9EC10F20-65C8-43C5-A256-E885F42177B4}" sibTransId="{124018E3-A980-448A-A76B-DFB5E47E7C8A}"/>
    <dgm:cxn modelId="{799F6D6E-C109-486F-8136-AD27D2EA1652}" type="presOf" srcId="{CF721BCD-DB5C-45F8-AA0E-62252D57BA61}" destId="{89E59C99-C67A-4FF9-9AD8-33BC9BC86A6F}" srcOrd="0" destOrd="0" presId="urn:microsoft.com/office/officeart/2005/8/layout/hierarchy3"/>
    <dgm:cxn modelId="{EC3DE2C6-57FE-4064-9B21-7083C9883BCE}" type="presOf" srcId="{CF721BCD-DB5C-45F8-AA0E-62252D57BA61}" destId="{EB3D7C2F-D7D1-4F0B-8A0E-C07856DE8E14}" srcOrd="1" destOrd="0" presId="urn:microsoft.com/office/officeart/2005/8/layout/hierarchy3"/>
    <dgm:cxn modelId="{D088A1F1-4590-467B-9E59-DB29BE5AAD27}" type="presParOf" srcId="{D64F9168-27C9-4972-B0F3-A8BE2CA2EAD4}" destId="{AFAFB4E3-A390-4D70-A8A7-C707B8DD044E}" srcOrd="0" destOrd="0" presId="urn:microsoft.com/office/officeart/2005/8/layout/hierarchy3"/>
    <dgm:cxn modelId="{A4B066DD-0884-4DAE-9555-E0C228851C8E}" type="presParOf" srcId="{AFAFB4E3-A390-4D70-A8A7-C707B8DD044E}" destId="{9AF58DB1-9A0E-4661-BE9D-E9CACEFC0116}" srcOrd="0" destOrd="0" presId="urn:microsoft.com/office/officeart/2005/8/layout/hierarchy3"/>
    <dgm:cxn modelId="{61995BBD-EBAD-4160-85A2-35E14C1F0D70}" type="presParOf" srcId="{9AF58DB1-9A0E-4661-BE9D-E9CACEFC0116}" destId="{89E59C99-C67A-4FF9-9AD8-33BC9BC86A6F}" srcOrd="0" destOrd="0" presId="urn:microsoft.com/office/officeart/2005/8/layout/hierarchy3"/>
    <dgm:cxn modelId="{1A8610D6-3103-4AA1-B0A9-5569186FA17D}" type="presParOf" srcId="{9AF58DB1-9A0E-4661-BE9D-E9CACEFC0116}" destId="{EB3D7C2F-D7D1-4F0B-8A0E-C07856DE8E14}" srcOrd="1" destOrd="0" presId="urn:microsoft.com/office/officeart/2005/8/layout/hierarchy3"/>
    <dgm:cxn modelId="{52E341D4-BE54-4B47-B87B-309646C516C3}" type="presParOf" srcId="{AFAFB4E3-A390-4D70-A8A7-C707B8DD044E}" destId="{23FFE074-E3BB-437A-A29F-A1B15CC0721F}" srcOrd="1" destOrd="0" presId="urn:microsoft.com/office/officeart/2005/8/layout/hierarchy3"/>
    <dgm:cxn modelId="{68FA1644-5CDC-4B0A-9986-3492B2DF9E94}" type="presParOf" srcId="{23FFE074-E3BB-437A-A29F-A1B15CC0721F}" destId="{563F2443-9137-4C42-B7CC-DBBCD53BB551}" srcOrd="0" destOrd="0" presId="urn:microsoft.com/office/officeart/2005/8/layout/hierarchy3"/>
    <dgm:cxn modelId="{9B6F5FF1-0E87-46DF-BEBE-ABC9956B6FCB}" type="presParOf" srcId="{23FFE074-E3BB-437A-A29F-A1B15CC0721F}" destId="{EC3D4AA4-6292-40CD-9B9C-7762F1B0B7EE}" srcOrd="1" destOrd="0" presId="urn:microsoft.com/office/officeart/2005/8/layout/hierarchy3"/>
    <dgm:cxn modelId="{ACB48D44-B2F9-4400-A636-D7C2BE90E1F2}" type="presParOf" srcId="{23FFE074-E3BB-437A-A29F-A1B15CC0721F}" destId="{D2D91A08-7689-4D73-B6EF-2169BD748D55}" srcOrd="2" destOrd="0" presId="urn:microsoft.com/office/officeart/2005/8/layout/hierarchy3"/>
    <dgm:cxn modelId="{FD0EF23A-C2C4-42CE-830B-AB4EF96AB0E9}" type="presParOf" srcId="{23FFE074-E3BB-437A-A29F-A1B15CC0721F}" destId="{B557861F-28B6-4664-B972-3E28B2B9FD16}" srcOrd="3" destOrd="0" presId="urn:microsoft.com/office/officeart/2005/8/layout/hierarchy3"/>
    <dgm:cxn modelId="{401C8C84-924D-4FBB-A4C0-07AB2D2C6B1E}" type="presParOf" srcId="{D64F9168-27C9-4972-B0F3-A8BE2CA2EAD4}" destId="{766773F0-EF98-4684-A25C-1EA426A223B3}" srcOrd="1" destOrd="0" presId="urn:microsoft.com/office/officeart/2005/8/layout/hierarchy3"/>
    <dgm:cxn modelId="{1313441B-0E1D-48C8-8646-F23ED3B69098}" type="presParOf" srcId="{766773F0-EF98-4684-A25C-1EA426A223B3}" destId="{8667468D-DB4C-4610-80B3-9BE83C1850FD}" srcOrd="0" destOrd="0" presId="urn:microsoft.com/office/officeart/2005/8/layout/hierarchy3"/>
    <dgm:cxn modelId="{29BDE289-1766-46EE-915B-55D14F205320}" type="presParOf" srcId="{8667468D-DB4C-4610-80B3-9BE83C1850FD}" destId="{A448C45B-F86E-4636-8C16-F49B5C657EA6}" srcOrd="0" destOrd="0" presId="urn:microsoft.com/office/officeart/2005/8/layout/hierarchy3"/>
    <dgm:cxn modelId="{E1473059-AF04-413A-9050-A3C0C309D926}" type="presParOf" srcId="{8667468D-DB4C-4610-80B3-9BE83C1850FD}" destId="{BC3BE413-63D7-41F4-8EEC-6CF71CC72AC3}" srcOrd="1" destOrd="0" presId="urn:microsoft.com/office/officeart/2005/8/layout/hierarchy3"/>
    <dgm:cxn modelId="{FC07AFB8-0765-4417-8017-2AC29AB4A70E}" type="presParOf" srcId="{766773F0-EF98-4684-A25C-1EA426A223B3}" destId="{26542F8A-D670-4508-ABB2-7C30255361F7}" srcOrd="1" destOrd="0" presId="urn:microsoft.com/office/officeart/2005/8/layout/hierarchy3"/>
    <dgm:cxn modelId="{D005A77D-DCD1-4769-A481-3270385818FD}" type="presParOf" srcId="{26542F8A-D670-4508-ABB2-7C30255361F7}" destId="{212A50C9-AE88-4E13-8D87-52AB220EF750}" srcOrd="0" destOrd="0" presId="urn:microsoft.com/office/officeart/2005/8/layout/hierarchy3"/>
    <dgm:cxn modelId="{8129F4DB-C60C-46BF-88F4-6EE7FC92F61F}" type="presParOf" srcId="{26542F8A-D670-4508-ABB2-7C30255361F7}" destId="{63BAA070-853A-4220-BE9E-25CD7FDE6742}" srcOrd="1" destOrd="0" presId="urn:microsoft.com/office/officeart/2005/8/layout/hierarchy3"/>
    <dgm:cxn modelId="{26F5AFDF-D1B8-445D-B353-61F524903E47}" type="presParOf" srcId="{26542F8A-D670-4508-ABB2-7C30255361F7}" destId="{B8AF94BC-56B2-4FD1-B3E7-6E370DC2924B}" srcOrd="2" destOrd="0" presId="urn:microsoft.com/office/officeart/2005/8/layout/hierarchy3"/>
    <dgm:cxn modelId="{84F47A02-A02B-4058-89FA-05D7CD4F84AD}" type="presParOf" srcId="{26542F8A-D670-4508-ABB2-7C30255361F7}" destId="{416ACE38-9A00-42BC-9733-B643147D8EF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E3A688-A09E-462C-A548-3F5DCBD75B0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721BCD-DB5C-45F8-AA0E-62252D57BA61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Оценивание учащихся</a:t>
          </a:r>
          <a:endParaRPr lang="ru-RU" dirty="0">
            <a:solidFill>
              <a:srgbClr val="7030A0"/>
            </a:solidFill>
          </a:endParaRPr>
        </a:p>
      </dgm:t>
    </dgm:pt>
    <dgm:pt modelId="{C59765A2-C5C7-4533-8322-0540FD80345F}" type="parTrans" cxnId="{1B135178-DB43-4250-AF7E-6E3702C61B87}">
      <dgm:prSet/>
      <dgm:spPr/>
      <dgm:t>
        <a:bodyPr/>
        <a:lstStyle/>
        <a:p>
          <a:endParaRPr lang="ru-RU"/>
        </a:p>
      </dgm:t>
    </dgm:pt>
    <dgm:pt modelId="{049AA663-BBA0-4119-B99C-9D2CF3013070}" type="sibTrans" cxnId="{1B135178-DB43-4250-AF7E-6E3702C61B87}">
      <dgm:prSet/>
      <dgm:spPr/>
      <dgm:t>
        <a:bodyPr/>
        <a:lstStyle/>
        <a:p>
          <a:endParaRPr lang="ru-RU"/>
        </a:p>
      </dgm:t>
    </dgm:pt>
    <dgm:pt modelId="{F0D3C8F4-34C8-4AE9-A5F4-E9D0CB8279C3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dirty="0" smtClean="0">
            <a:solidFill>
              <a:schemeClr val="accent5">
                <a:lumMod val="75000"/>
              </a:schemeClr>
            </a:solidFill>
          </a:endParaRPr>
        </a:p>
        <a:p>
          <a:r>
            <a:rPr lang="ru-RU" dirty="0" smtClean="0"/>
            <a:t>Педагог осуществляет оценивание работы учащихся на уроке</a:t>
          </a:r>
          <a:endParaRPr lang="ru-RU" dirty="0"/>
        </a:p>
      </dgm:t>
    </dgm:pt>
    <dgm:pt modelId="{9EC10F20-65C8-43C5-A256-E885F42177B4}" type="parTrans" cxnId="{80552898-6A4F-47E8-BD16-191012DE7011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24018E3-A980-448A-A76B-DFB5E47E7C8A}" type="sibTrans" cxnId="{80552898-6A4F-47E8-BD16-191012DE7011}">
      <dgm:prSet/>
      <dgm:spPr/>
      <dgm:t>
        <a:bodyPr/>
        <a:lstStyle/>
        <a:p>
          <a:endParaRPr lang="ru-RU"/>
        </a:p>
      </dgm:t>
    </dgm:pt>
    <dgm:pt modelId="{40CB173F-3DF8-4B4B-B284-22EA7B5AB00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Обучающиеся дают оценку деятельности по её результатам (самооценка, оценивание результатов деятельности товарищей), педагог консультирует</a:t>
          </a:r>
          <a:endParaRPr lang="ru-RU" dirty="0"/>
        </a:p>
      </dgm:t>
    </dgm:pt>
    <dgm:pt modelId="{E6EF5A2F-A7D3-4AD9-9028-6DAF90A8D6AD}" type="parTrans" cxnId="{293B75A1-299C-4EBA-BB41-E8C11614E41F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3E71065-8442-4CF8-A248-98409E1293B6}" type="sibTrans" cxnId="{293B75A1-299C-4EBA-BB41-E8C11614E41F}">
      <dgm:prSet/>
      <dgm:spPr/>
      <dgm:t>
        <a:bodyPr/>
        <a:lstStyle/>
        <a:p>
          <a:endParaRPr lang="ru-RU"/>
        </a:p>
      </dgm:t>
    </dgm:pt>
    <dgm:pt modelId="{8382E34E-9D70-4201-B15A-7CAFCB4009A5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Итог урока</a:t>
          </a:r>
          <a:endParaRPr lang="ru-RU" dirty="0">
            <a:solidFill>
              <a:srgbClr val="7030A0"/>
            </a:solidFill>
          </a:endParaRPr>
        </a:p>
      </dgm:t>
    </dgm:pt>
    <dgm:pt modelId="{36366560-8AC8-464E-BBF6-E569527943D1}" type="parTrans" cxnId="{C12E9FE5-A58F-4491-9334-2FEAF37F1065}">
      <dgm:prSet/>
      <dgm:spPr/>
      <dgm:t>
        <a:bodyPr/>
        <a:lstStyle/>
        <a:p>
          <a:endParaRPr lang="ru-RU"/>
        </a:p>
      </dgm:t>
    </dgm:pt>
    <dgm:pt modelId="{7F952A29-57D9-4198-8D9E-E95F252A8E3B}" type="sibTrans" cxnId="{C12E9FE5-A58F-4491-9334-2FEAF37F1065}">
      <dgm:prSet/>
      <dgm:spPr/>
      <dgm:t>
        <a:bodyPr/>
        <a:lstStyle/>
        <a:p>
          <a:endParaRPr lang="ru-RU"/>
        </a:p>
      </dgm:t>
    </dgm:pt>
    <dgm:pt modelId="{53E4ACCD-22C9-4342-89B5-4EEB7439FB9A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r>
            <a:rPr lang="ru-RU" dirty="0" smtClean="0"/>
            <a:t>Педагог выясняет у ребят, что они запомнили</a:t>
          </a:r>
          <a:endParaRPr lang="ru-RU" dirty="0" smtClean="0"/>
        </a:p>
      </dgm:t>
    </dgm:pt>
    <dgm:pt modelId="{A83DC8A1-1509-4EAC-9C23-F89BE8F019A7}" type="parTrans" cxnId="{5384568F-D3DB-42BB-B3A3-5A7B42CAF289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E6581C3-27D2-47B4-9F59-45DF31456D0D}" type="sibTrans" cxnId="{5384568F-D3DB-42BB-B3A3-5A7B42CAF289}">
      <dgm:prSet/>
      <dgm:spPr/>
      <dgm:t>
        <a:bodyPr/>
        <a:lstStyle/>
        <a:p>
          <a:endParaRPr lang="ru-RU"/>
        </a:p>
      </dgm:t>
    </dgm:pt>
    <dgm:pt modelId="{AF30C57D-BEC4-490C-9CE5-B7D8254B2233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r>
            <a:rPr lang="ru-RU" dirty="0" smtClean="0"/>
            <a:t>Проводится рефлексия</a:t>
          </a:r>
          <a:endParaRPr lang="ru-RU" b="1" dirty="0" smtClean="0"/>
        </a:p>
      </dgm:t>
    </dgm:pt>
    <dgm:pt modelId="{94482708-5CD6-45A7-873E-C5BCDDA718A8}" type="parTrans" cxnId="{F8C32300-B8FE-433D-9C95-2DCBD71D6E30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DA09FD0-9D02-4204-8592-94CD3A06E235}" type="sibTrans" cxnId="{F8C32300-B8FE-433D-9C95-2DCBD71D6E30}">
      <dgm:prSet/>
      <dgm:spPr/>
      <dgm:t>
        <a:bodyPr/>
        <a:lstStyle/>
        <a:p>
          <a:endParaRPr lang="ru-RU"/>
        </a:p>
      </dgm:t>
    </dgm:pt>
    <dgm:pt modelId="{D64F9168-27C9-4972-B0F3-A8BE2CA2EAD4}" type="pres">
      <dgm:prSet presAssocID="{E5E3A688-A09E-462C-A548-3F5DCBD75B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AFB4E3-A390-4D70-A8A7-C707B8DD044E}" type="pres">
      <dgm:prSet presAssocID="{CF721BCD-DB5C-45F8-AA0E-62252D57BA61}" presName="root" presStyleCnt="0"/>
      <dgm:spPr/>
    </dgm:pt>
    <dgm:pt modelId="{9AF58DB1-9A0E-4661-BE9D-E9CACEFC0116}" type="pres">
      <dgm:prSet presAssocID="{CF721BCD-DB5C-45F8-AA0E-62252D57BA61}" presName="rootComposite" presStyleCnt="0"/>
      <dgm:spPr/>
    </dgm:pt>
    <dgm:pt modelId="{89E59C99-C67A-4FF9-9AD8-33BC9BC86A6F}" type="pres">
      <dgm:prSet presAssocID="{CF721BCD-DB5C-45F8-AA0E-62252D57BA61}" presName="rootText" presStyleLbl="node1" presStyleIdx="0" presStyleCnt="2" custScaleX="69262" custScaleY="71308"/>
      <dgm:spPr/>
      <dgm:t>
        <a:bodyPr/>
        <a:lstStyle/>
        <a:p>
          <a:endParaRPr lang="ru-RU"/>
        </a:p>
      </dgm:t>
    </dgm:pt>
    <dgm:pt modelId="{EB3D7C2F-D7D1-4F0B-8A0E-C07856DE8E14}" type="pres">
      <dgm:prSet presAssocID="{CF721BCD-DB5C-45F8-AA0E-62252D57BA61}" presName="rootConnector" presStyleLbl="node1" presStyleIdx="0" presStyleCnt="2"/>
      <dgm:spPr/>
    </dgm:pt>
    <dgm:pt modelId="{23FFE074-E3BB-437A-A29F-A1B15CC0721F}" type="pres">
      <dgm:prSet presAssocID="{CF721BCD-DB5C-45F8-AA0E-62252D57BA61}" presName="childShape" presStyleCnt="0"/>
      <dgm:spPr/>
    </dgm:pt>
    <dgm:pt modelId="{563F2443-9137-4C42-B7CC-DBBCD53BB551}" type="pres">
      <dgm:prSet presAssocID="{9EC10F20-65C8-43C5-A256-E885F42177B4}" presName="Name13" presStyleLbl="parChTrans1D2" presStyleIdx="0" presStyleCnt="4"/>
      <dgm:spPr/>
    </dgm:pt>
    <dgm:pt modelId="{EC3D4AA4-6292-40CD-9B9C-7762F1B0B7EE}" type="pres">
      <dgm:prSet presAssocID="{F0D3C8F4-34C8-4AE9-A5F4-E9D0CB8279C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91A08-7689-4D73-B6EF-2169BD748D55}" type="pres">
      <dgm:prSet presAssocID="{E6EF5A2F-A7D3-4AD9-9028-6DAF90A8D6AD}" presName="Name13" presStyleLbl="parChTrans1D2" presStyleIdx="1" presStyleCnt="4"/>
      <dgm:spPr/>
    </dgm:pt>
    <dgm:pt modelId="{B557861F-28B6-4664-B972-3E28B2B9FD16}" type="pres">
      <dgm:prSet presAssocID="{40CB173F-3DF8-4B4B-B284-22EA7B5AB0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6773F0-EF98-4684-A25C-1EA426A223B3}" type="pres">
      <dgm:prSet presAssocID="{8382E34E-9D70-4201-B15A-7CAFCB4009A5}" presName="root" presStyleCnt="0"/>
      <dgm:spPr/>
    </dgm:pt>
    <dgm:pt modelId="{8667468D-DB4C-4610-80B3-9BE83C1850FD}" type="pres">
      <dgm:prSet presAssocID="{8382E34E-9D70-4201-B15A-7CAFCB4009A5}" presName="rootComposite" presStyleCnt="0"/>
      <dgm:spPr/>
    </dgm:pt>
    <dgm:pt modelId="{A448C45B-F86E-4636-8C16-F49B5C657EA6}" type="pres">
      <dgm:prSet presAssocID="{8382E34E-9D70-4201-B15A-7CAFCB4009A5}" presName="rootText" presStyleLbl="node1" presStyleIdx="1" presStyleCnt="2" custScaleX="74525" custScaleY="73348"/>
      <dgm:spPr/>
      <dgm:t>
        <a:bodyPr/>
        <a:lstStyle/>
        <a:p>
          <a:endParaRPr lang="ru-RU"/>
        </a:p>
      </dgm:t>
    </dgm:pt>
    <dgm:pt modelId="{BC3BE413-63D7-41F4-8EEC-6CF71CC72AC3}" type="pres">
      <dgm:prSet presAssocID="{8382E34E-9D70-4201-B15A-7CAFCB4009A5}" presName="rootConnector" presStyleLbl="node1" presStyleIdx="1" presStyleCnt="2"/>
      <dgm:spPr/>
    </dgm:pt>
    <dgm:pt modelId="{26542F8A-D670-4508-ABB2-7C30255361F7}" type="pres">
      <dgm:prSet presAssocID="{8382E34E-9D70-4201-B15A-7CAFCB4009A5}" presName="childShape" presStyleCnt="0"/>
      <dgm:spPr/>
    </dgm:pt>
    <dgm:pt modelId="{212A50C9-AE88-4E13-8D87-52AB220EF750}" type="pres">
      <dgm:prSet presAssocID="{A83DC8A1-1509-4EAC-9C23-F89BE8F019A7}" presName="Name13" presStyleLbl="parChTrans1D2" presStyleIdx="2" presStyleCnt="4"/>
      <dgm:spPr/>
    </dgm:pt>
    <dgm:pt modelId="{63BAA070-853A-4220-BE9E-25CD7FDE6742}" type="pres">
      <dgm:prSet presAssocID="{53E4ACCD-22C9-4342-89B5-4EEB7439FB9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94BC-56B2-4FD1-B3E7-6E370DC2924B}" type="pres">
      <dgm:prSet presAssocID="{94482708-5CD6-45A7-873E-C5BCDDA718A8}" presName="Name13" presStyleLbl="parChTrans1D2" presStyleIdx="3" presStyleCnt="4"/>
      <dgm:spPr/>
    </dgm:pt>
    <dgm:pt modelId="{416ACE38-9A00-42BC-9733-B643147D8EF9}" type="pres">
      <dgm:prSet presAssocID="{AF30C57D-BEC4-490C-9CE5-B7D8254B223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08C4A5-F303-4CED-9407-9004475E1721}" type="presOf" srcId="{9EC10F20-65C8-43C5-A256-E885F42177B4}" destId="{563F2443-9137-4C42-B7CC-DBBCD53BB551}" srcOrd="0" destOrd="0" presId="urn:microsoft.com/office/officeart/2005/8/layout/hierarchy3"/>
    <dgm:cxn modelId="{AB55F9EF-E856-4A0B-BB3C-EA1ADC3F8DC9}" type="presOf" srcId="{8382E34E-9D70-4201-B15A-7CAFCB4009A5}" destId="{BC3BE413-63D7-41F4-8EEC-6CF71CC72AC3}" srcOrd="1" destOrd="0" presId="urn:microsoft.com/office/officeart/2005/8/layout/hierarchy3"/>
    <dgm:cxn modelId="{C364D2A6-901C-4D83-9A81-6EB17F5586EA}" type="presOf" srcId="{A83DC8A1-1509-4EAC-9C23-F89BE8F019A7}" destId="{212A50C9-AE88-4E13-8D87-52AB220EF750}" srcOrd="0" destOrd="0" presId="urn:microsoft.com/office/officeart/2005/8/layout/hierarchy3"/>
    <dgm:cxn modelId="{5384568F-D3DB-42BB-B3A3-5A7B42CAF289}" srcId="{8382E34E-9D70-4201-B15A-7CAFCB4009A5}" destId="{53E4ACCD-22C9-4342-89B5-4EEB7439FB9A}" srcOrd="0" destOrd="0" parTransId="{A83DC8A1-1509-4EAC-9C23-F89BE8F019A7}" sibTransId="{AE6581C3-27D2-47B4-9F59-45DF31456D0D}"/>
    <dgm:cxn modelId="{293B75A1-299C-4EBA-BB41-E8C11614E41F}" srcId="{CF721BCD-DB5C-45F8-AA0E-62252D57BA61}" destId="{40CB173F-3DF8-4B4B-B284-22EA7B5AB005}" srcOrd="1" destOrd="0" parTransId="{E6EF5A2F-A7D3-4AD9-9028-6DAF90A8D6AD}" sibTransId="{93E71065-8442-4CF8-A248-98409E1293B6}"/>
    <dgm:cxn modelId="{C870A74D-D480-480E-ACBB-CECF60FBFB97}" type="presOf" srcId="{E6EF5A2F-A7D3-4AD9-9028-6DAF90A8D6AD}" destId="{D2D91A08-7689-4D73-B6EF-2169BD748D55}" srcOrd="0" destOrd="0" presId="urn:microsoft.com/office/officeart/2005/8/layout/hierarchy3"/>
    <dgm:cxn modelId="{C12E9FE5-A58F-4491-9334-2FEAF37F1065}" srcId="{E5E3A688-A09E-462C-A548-3F5DCBD75B05}" destId="{8382E34E-9D70-4201-B15A-7CAFCB4009A5}" srcOrd="1" destOrd="0" parTransId="{36366560-8AC8-464E-BBF6-E569527943D1}" sibTransId="{7F952A29-57D9-4198-8D9E-E95F252A8E3B}"/>
    <dgm:cxn modelId="{F1ADFF54-088C-4D14-8094-42852D7564C9}" type="presOf" srcId="{F0D3C8F4-34C8-4AE9-A5F4-E9D0CB8279C3}" destId="{EC3D4AA4-6292-40CD-9B9C-7762F1B0B7EE}" srcOrd="0" destOrd="0" presId="urn:microsoft.com/office/officeart/2005/8/layout/hierarchy3"/>
    <dgm:cxn modelId="{13054572-1315-4CBB-8B23-368EDC46E818}" type="presOf" srcId="{AF30C57D-BEC4-490C-9CE5-B7D8254B2233}" destId="{416ACE38-9A00-42BC-9733-B643147D8EF9}" srcOrd="0" destOrd="0" presId="urn:microsoft.com/office/officeart/2005/8/layout/hierarchy3"/>
    <dgm:cxn modelId="{F8C32300-B8FE-433D-9C95-2DCBD71D6E30}" srcId="{8382E34E-9D70-4201-B15A-7CAFCB4009A5}" destId="{AF30C57D-BEC4-490C-9CE5-B7D8254B2233}" srcOrd="1" destOrd="0" parTransId="{94482708-5CD6-45A7-873E-C5BCDDA718A8}" sibTransId="{ADA09FD0-9D02-4204-8592-94CD3A06E235}"/>
    <dgm:cxn modelId="{2CABFC95-2D92-477F-9D97-6EE6CDEAD218}" type="presOf" srcId="{CF721BCD-DB5C-45F8-AA0E-62252D57BA61}" destId="{EB3D7C2F-D7D1-4F0B-8A0E-C07856DE8E14}" srcOrd="1" destOrd="0" presId="urn:microsoft.com/office/officeart/2005/8/layout/hierarchy3"/>
    <dgm:cxn modelId="{C16D9965-013E-43DB-AC80-93AF55A5B33E}" type="presOf" srcId="{53E4ACCD-22C9-4342-89B5-4EEB7439FB9A}" destId="{63BAA070-853A-4220-BE9E-25CD7FDE6742}" srcOrd="0" destOrd="0" presId="urn:microsoft.com/office/officeart/2005/8/layout/hierarchy3"/>
    <dgm:cxn modelId="{D9A6EE6F-25D8-47F7-B05A-ABC0536E4CC6}" type="presOf" srcId="{CF721BCD-DB5C-45F8-AA0E-62252D57BA61}" destId="{89E59C99-C67A-4FF9-9AD8-33BC9BC86A6F}" srcOrd="0" destOrd="0" presId="urn:microsoft.com/office/officeart/2005/8/layout/hierarchy3"/>
    <dgm:cxn modelId="{992DBB1D-59F9-44F5-9945-01905C19FEE3}" type="presOf" srcId="{40CB173F-3DF8-4B4B-B284-22EA7B5AB005}" destId="{B557861F-28B6-4664-B972-3E28B2B9FD16}" srcOrd="0" destOrd="0" presId="urn:microsoft.com/office/officeart/2005/8/layout/hierarchy3"/>
    <dgm:cxn modelId="{1B135178-DB43-4250-AF7E-6E3702C61B87}" srcId="{E5E3A688-A09E-462C-A548-3F5DCBD75B05}" destId="{CF721BCD-DB5C-45F8-AA0E-62252D57BA61}" srcOrd="0" destOrd="0" parTransId="{C59765A2-C5C7-4533-8322-0540FD80345F}" sibTransId="{049AA663-BBA0-4119-B99C-9D2CF3013070}"/>
    <dgm:cxn modelId="{80552898-6A4F-47E8-BD16-191012DE7011}" srcId="{CF721BCD-DB5C-45F8-AA0E-62252D57BA61}" destId="{F0D3C8F4-34C8-4AE9-A5F4-E9D0CB8279C3}" srcOrd="0" destOrd="0" parTransId="{9EC10F20-65C8-43C5-A256-E885F42177B4}" sibTransId="{124018E3-A980-448A-A76B-DFB5E47E7C8A}"/>
    <dgm:cxn modelId="{E883485C-6EC1-4E2A-8E1F-5B5F9E12A2A8}" type="presOf" srcId="{E5E3A688-A09E-462C-A548-3F5DCBD75B05}" destId="{D64F9168-27C9-4972-B0F3-A8BE2CA2EAD4}" srcOrd="0" destOrd="0" presId="urn:microsoft.com/office/officeart/2005/8/layout/hierarchy3"/>
    <dgm:cxn modelId="{B791EA36-BC8B-449C-A2FF-C621BD99958D}" type="presOf" srcId="{8382E34E-9D70-4201-B15A-7CAFCB4009A5}" destId="{A448C45B-F86E-4636-8C16-F49B5C657EA6}" srcOrd="0" destOrd="0" presId="urn:microsoft.com/office/officeart/2005/8/layout/hierarchy3"/>
    <dgm:cxn modelId="{0FCF938B-82E2-46BF-8D51-0A58ACDDFD57}" type="presOf" srcId="{94482708-5CD6-45A7-873E-C5BCDDA718A8}" destId="{B8AF94BC-56B2-4FD1-B3E7-6E370DC2924B}" srcOrd="0" destOrd="0" presId="urn:microsoft.com/office/officeart/2005/8/layout/hierarchy3"/>
    <dgm:cxn modelId="{39732F14-3757-4D5E-BD5B-93D05FCEC8A5}" type="presParOf" srcId="{D64F9168-27C9-4972-B0F3-A8BE2CA2EAD4}" destId="{AFAFB4E3-A390-4D70-A8A7-C707B8DD044E}" srcOrd="0" destOrd="0" presId="urn:microsoft.com/office/officeart/2005/8/layout/hierarchy3"/>
    <dgm:cxn modelId="{576F2CC5-771C-447F-8B7E-A0A3654AA10F}" type="presParOf" srcId="{AFAFB4E3-A390-4D70-A8A7-C707B8DD044E}" destId="{9AF58DB1-9A0E-4661-BE9D-E9CACEFC0116}" srcOrd="0" destOrd="0" presId="urn:microsoft.com/office/officeart/2005/8/layout/hierarchy3"/>
    <dgm:cxn modelId="{916001BD-11F0-4246-8A0B-5B90361ACA4E}" type="presParOf" srcId="{9AF58DB1-9A0E-4661-BE9D-E9CACEFC0116}" destId="{89E59C99-C67A-4FF9-9AD8-33BC9BC86A6F}" srcOrd="0" destOrd="0" presId="urn:microsoft.com/office/officeart/2005/8/layout/hierarchy3"/>
    <dgm:cxn modelId="{A9BC56EA-4793-4292-9C5C-972BFB4A25C0}" type="presParOf" srcId="{9AF58DB1-9A0E-4661-BE9D-E9CACEFC0116}" destId="{EB3D7C2F-D7D1-4F0B-8A0E-C07856DE8E14}" srcOrd="1" destOrd="0" presId="urn:microsoft.com/office/officeart/2005/8/layout/hierarchy3"/>
    <dgm:cxn modelId="{47689D72-F48B-4F91-99DB-9D67218B309D}" type="presParOf" srcId="{AFAFB4E3-A390-4D70-A8A7-C707B8DD044E}" destId="{23FFE074-E3BB-437A-A29F-A1B15CC0721F}" srcOrd="1" destOrd="0" presId="urn:microsoft.com/office/officeart/2005/8/layout/hierarchy3"/>
    <dgm:cxn modelId="{E6E3DF8E-9C22-4CA6-8CCB-3D73CCD988CE}" type="presParOf" srcId="{23FFE074-E3BB-437A-A29F-A1B15CC0721F}" destId="{563F2443-9137-4C42-B7CC-DBBCD53BB551}" srcOrd="0" destOrd="0" presId="urn:microsoft.com/office/officeart/2005/8/layout/hierarchy3"/>
    <dgm:cxn modelId="{A7DE8059-FD46-414D-8EC6-A4CE9081D5D9}" type="presParOf" srcId="{23FFE074-E3BB-437A-A29F-A1B15CC0721F}" destId="{EC3D4AA4-6292-40CD-9B9C-7762F1B0B7EE}" srcOrd="1" destOrd="0" presId="urn:microsoft.com/office/officeart/2005/8/layout/hierarchy3"/>
    <dgm:cxn modelId="{A5D45902-8DCD-49B4-ADA9-6887616BCE69}" type="presParOf" srcId="{23FFE074-E3BB-437A-A29F-A1B15CC0721F}" destId="{D2D91A08-7689-4D73-B6EF-2169BD748D55}" srcOrd="2" destOrd="0" presId="urn:microsoft.com/office/officeart/2005/8/layout/hierarchy3"/>
    <dgm:cxn modelId="{E4AB4E55-7DA2-465C-B56A-8E2345C5E5A9}" type="presParOf" srcId="{23FFE074-E3BB-437A-A29F-A1B15CC0721F}" destId="{B557861F-28B6-4664-B972-3E28B2B9FD16}" srcOrd="3" destOrd="0" presId="urn:microsoft.com/office/officeart/2005/8/layout/hierarchy3"/>
    <dgm:cxn modelId="{99E4B78E-41A6-4C9B-92A0-98CC717D836C}" type="presParOf" srcId="{D64F9168-27C9-4972-B0F3-A8BE2CA2EAD4}" destId="{766773F0-EF98-4684-A25C-1EA426A223B3}" srcOrd="1" destOrd="0" presId="urn:microsoft.com/office/officeart/2005/8/layout/hierarchy3"/>
    <dgm:cxn modelId="{48974CC7-A7D9-448B-AC0A-B82E1E7CBCF0}" type="presParOf" srcId="{766773F0-EF98-4684-A25C-1EA426A223B3}" destId="{8667468D-DB4C-4610-80B3-9BE83C1850FD}" srcOrd="0" destOrd="0" presId="urn:microsoft.com/office/officeart/2005/8/layout/hierarchy3"/>
    <dgm:cxn modelId="{F0A37123-AF83-451C-B513-F85A11ADE7CC}" type="presParOf" srcId="{8667468D-DB4C-4610-80B3-9BE83C1850FD}" destId="{A448C45B-F86E-4636-8C16-F49B5C657EA6}" srcOrd="0" destOrd="0" presId="urn:microsoft.com/office/officeart/2005/8/layout/hierarchy3"/>
    <dgm:cxn modelId="{21C3F229-347D-4BE6-ACF8-F018173783E1}" type="presParOf" srcId="{8667468D-DB4C-4610-80B3-9BE83C1850FD}" destId="{BC3BE413-63D7-41F4-8EEC-6CF71CC72AC3}" srcOrd="1" destOrd="0" presId="urn:microsoft.com/office/officeart/2005/8/layout/hierarchy3"/>
    <dgm:cxn modelId="{3CE40564-CE0C-498D-9F4A-A1B837A991C8}" type="presParOf" srcId="{766773F0-EF98-4684-A25C-1EA426A223B3}" destId="{26542F8A-D670-4508-ABB2-7C30255361F7}" srcOrd="1" destOrd="0" presId="urn:microsoft.com/office/officeart/2005/8/layout/hierarchy3"/>
    <dgm:cxn modelId="{6AE2864A-3783-4563-A0EA-F7BB98699EF6}" type="presParOf" srcId="{26542F8A-D670-4508-ABB2-7C30255361F7}" destId="{212A50C9-AE88-4E13-8D87-52AB220EF750}" srcOrd="0" destOrd="0" presId="urn:microsoft.com/office/officeart/2005/8/layout/hierarchy3"/>
    <dgm:cxn modelId="{7663C748-CF56-46F6-B235-D4F09F0C7644}" type="presParOf" srcId="{26542F8A-D670-4508-ABB2-7C30255361F7}" destId="{63BAA070-853A-4220-BE9E-25CD7FDE6742}" srcOrd="1" destOrd="0" presId="urn:microsoft.com/office/officeart/2005/8/layout/hierarchy3"/>
    <dgm:cxn modelId="{BB0BA575-0628-4583-800B-0C8AFA472468}" type="presParOf" srcId="{26542F8A-D670-4508-ABB2-7C30255361F7}" destId="{B8AF94BC-56B2-4FD1-B3E7-6E370DC2924B}" srcOrd="2" destOrd="0" presId="urn:microsoft.com/office/officeart/2005/8/layout/hierarchy3"/>
    <dgm:cxn modelId="{2D5DE173-B542-4C9D-B04D-15438A0FF91A}" type="presParOf" srcId="{26542F8A-D670-4508-ABB2-7C30255361F7}" destId="{416ACE38-9A00-42BC-9733-B643147D8EF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B02A9-DCB3-4B67-86DB-E84BA4CBFF0C}">
      <dsp:nvSpPr>
        <dsp:cNvPr id="0" name=""/>
        <dsp:cNvSpPr/>
      </dsp:nvSpPr>
      <dsp:spPr>
        <a:xfrm>
          <a:off x="0" y="3415668"/>
          <a:ext cx="6096000" cy="1120835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Итоговый </a:t>
          </a:r>
          <a:endParaRPr lang="ru-RU" sz="2800" kern="1200" dirty="0"/>
        </a:p>
      </dsp:txBody>
      <dsp:txXfrm>
        <a:off x="0" y="3415668"/>
        <a:ext cx="6096000" cy="1120835"/>
      </dsp:txXfrm>
    </dsp:sp>
    <dsp:sp modelId="{00F28FC6-5EB8-4A35-BF72-6AD1054C3753}">
      <dsp:nvSpPr>
        <dsp:cNvPr id="0" name=""/>
        <dsp:cNvSpPr/>
      </dsp:nvSpPr>
      <dsp:spPr>
        <a:xfrm rot="10800000">
          <a:off x="0" y="1707834"/>
          <a:ext cx="6096000" cy="1723844"/>
        </a:xfrm>
        <a:prstGeom prst="upArrowCallou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Основной</a:t>
          </a:r>
          <a:endParaRPr lang="ru-RU" sz="2800" kern="1200" dirty="0"/>
        </a:p>
      </dsp:txBody>
      <dsp:txXfrm rot="-10800000">
        <a:off x="0" y="1707834"/>
        <a:ext cx="6096000" cy="605069"/>
      </dsp:txXfrm>
    </dsp:sp>
    <dsp:sp modelId="{D4E169F3-3F99-4B3D-91F8-851C5F9C8228}">
      <dsp:nvSpPr>
        <dsp:cNvPr id="0" name=""/>
        <dsp:cNvSpPr/>
      </dsp:nvSpPr>
      <dsp:spPr>
        <a:xfrm>
          <a:off x="0" y="2312903"/>
          <a:ext cx="3047999" cy="51542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Теоретическая часть</a:t>
          </a:r>
          <a:endParaRPr lang="ru-RU" sz="2400" kern="1200" dirty="0"/>
        </a:p>
      </dsp:txBody>
      <dsp:txXfrm>
        <a:off x="0" y="2312903"/>
        <a:ext cx="3047999" cy="515429"/>
      </dsp:txXfrm>
    </dsp:sp>
    <dsp:sp modelId="{F5A5E85D-4DC3-4BED-B171-DC8E733B7614}">
      <dsp:nvSpPr>
        <dsp:cNvPr id="0" name=""/>
        <dsp:cNvSpPr/>
      </dsp:nvSpPr>
      <dsp:spPr>
        <a:xfrm>
          <a:off x="3048000" y="2312903"/>
          <a:ext cx="3047999" cy="51542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Практическая часть</a:t>
          </a:r>
          <a:endParaRPr lang="ru-RU" sz="2400" kern="1200" dirty="0"/>
        </a:p>
      </dsp:txBody>
      <dsp:txXfrm>
        <a:off x="3048000" y="2312903"/>
        <a:ext cx="3047999" cy="515429"/>
      </dsp:txXfrm>
    </dsp:sp>
    <dsp:sp modelId="{16A0DEF0-1442-4DE1-9CF1-21CBB225A8BF}">
      <dsp:nvSpPr>
        <dsp:cNvPr id="0" name=""/>
        <dsp:cNvSpPr/>
      </dsp:nvSpPr>
      <dsp:spPr>
        <a:xfrm rot="10800000">
          <a:off x="0" y="17609"/>
          <a:ext cx="6096000" cy="1723844"/>
        </a:xfrm>
        <a:prstGeom prst="upArrowCallou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Подготовительный</a:t>
          </a:r>
          <a:endParaRPr lang="ru-RU" sz="2800" kern="1200" dirty="0"/>
        </a:p>
      </dsp:txBody>
      <dsp:txXfrm rot="10800000">
        <a:off x="0" y="17609"/>
        <a:ext cx="6096000" cy="1120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5EAB7-F64A-43BE-84BF-36A88D217B83}">
      <dsp:nvSpPr>
        <dsp:cNvPr id="0" name=""/>
        <dsp:cNvSpPr/>
      </dsp:nvSpPr>
      <dsp:spPr>
        <a:xfrm>
          <a:off x="1670134" y="731332"/>
          <a:ext cx="4889331" cy="4889331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7D1532AE-D890-47C3-8793-55EB1BAD175E}">
      <dsp:nvSpPr>
        <dsp:cNvPr id="0" name=""/>
        <dsp:cNvSpPr/>
      </dsp:nvSpPr>
      <dsp:spPr>
        <a:xfrm>
          <a:off x="1670134" y="731332"/>
          <a:ext cx="4889331" cy="4889331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EDFB45FF-FEAE-452C-89C3-E55FF8744862}">
      <dsp:nvSpPr>
        <dsp:cNvPr id="0" name=""/>
        <dsp:cNvSpPr/>
      </dsp:nvSpPr>
      <dsp:spPr>
        <a:xfrm>
          <a:off x="1670134" y="731332"/>
          <a:ext cx="4889331" cy="4889331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E7A1E8A3-2E07-462C-B607-02865CFC5984}">
      <dsp:nvSpPr>
        <dsp:cNvPr id="0" name=""/>
        <dsp:cNvSpPr/>
      </dsp:nvSpPr>
      <dsp:spPr>
        <a:xfrm>
          <a:off x="1670134" y="731332"/>
          <a:ext cx="4889331" cy="4889331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9BF6E458-A82A-45FE-96BF-0125C4D61D3A}">
      <dsp:nvSpPr>
        <dsp:cNvPr id="0" name=""/>
        <dsp:cNvSpPr/>
      </dsp:nvSpPr>
      <dsp:spPr>
        <a:xfrm>
          <a:off x="1670134" y="731332"/>
          <a:ext cx="4889331" cy="4889331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81F2FFBB-E9BE-47BB-9F3A-9E6C5D56124F}">
      <dsp:nvSpPr>
        <dsp:cNvPr id="0" name=""/>
        <dsp:cNvSpPr/>
      </dsp:nvSpPr>
      <dsp:spPr>
        <a:xfrm>
          <a:off x="2989659" y="2050857"/>
          <a:ext cx="2250281" cy="2250281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rgbClr val="7030A0"/>
              </a:solidFill>
            </a:rPr>
            <a:t>Типы занятий</a:t>
          </a:r>
          <a:endParaRPr lang="ru-RU" sz="3300" kern="1200" dirty="0">
            <a:solidFill>
              <a:srgbClr val="7030A0"/>
            </a:solidFill>
          </a:endParaRPr>
        </a:p>
      </dsp:txBody>
      <dsp:txXfrm>
        <a:off x="3319205" y="2380403"/>
        <a:ext cx="1591189" cy="1591189"/>
      </dsp:txXfrm>
    </dsp:sp>
    <dsp:sp modelId="{9167492B-BEE8-427D-9B59-B0FE3BC02C5B}">
      <dsp:nvSpPr>
        <dsp:cNvPr id="0" name=""/>
        <dsp:cNvSpPr/>
      </dsp:nvSpPr>
      <dsp:spPr>
        <a:xfrm>
          <a:off x="3327201" y="440"/>
          <a:ext cx="1575196" cy="157519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занятие изучения и первичного закрепления новых знаний</a:t>
          </a:r>
          <a:endParaRPr lang="ru-RU" sz="1400" kern="1200" dirty="0"/>
        </a:p>
      </dsp:txBody>
      <dsp:txXfrm>
        <a:off x="3557883" y="231122"/>
        <a:ext cx="1113832" cy="1113832"/>
      </dsp:txXfrm>
    </dsp:sp>
    <dsp:sp modelId="{1CD5821C-9CE6-46EF-B857-DDF37CDA98F6}">
      <dsp:nvSpPr>
        <dsp:cNvPr id="0" name=""/>
        <dsp:cNvSpPr/>
      </dsp:nvSpPr>
      <dsp:spPr>
        <a:xfrm>
          <a:off x="5598285" y="1650479"/>
          <a:ext cx="1575196" cy="157519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занятие закрепления знаний и способов деятельности</a:t>
          </a:r>
          <a:endParaRPr lang="ru-RU" sz="1400" kern="1200" dirty="0"/>
        </a:p>
      </dsp:txBody>
      <dsp:txXfrm>
        <a:off x="5828967" y="1881161"/>
        <a:ext cx="1113832" cy="1113832"/>
      </dsp:txXfrm>
    </dsp:sp>
    <dsp:sp modelId="{8A85BFFF-CA12-4F8F-A689-042BFC3099E6}">
      <dsp:nvSpPr>
        <dsp:cNvPr id="0" name=""/>
        <dsp:cNvSpPr/>
      </dsp:nvSpPr>
      <dsp:spPr>
        <a:xfrm>
          <a:off x="4730808" y="4320298"/>
          <a:ext cx="1575196" cy="157519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занятие комплексного применения знаний и способов деятельности</a:t>
          </a:r>
          <a:endParaRPr lang="ru-RU" sz="1300" kern="1200" dirty="0"/>
        </a:p>
      </dsp:txBody>
      <dsp:txXfrm>
        <a:off x="4961490" y="4550980"/>
        <a:ext cx="1113832" cy="1113832"/>
      </dsp:txXfrm>
    </dsp:sp>
    <dsp:sp modelId="{F31F4815-5F5D-43DC-BB1D-EB9EA0041E0A}">
      <dsp:nvSpPr>
        <dsp:cNvPr id="0" name=""/>
        <dsp:cNvSpPr/>
      </dsp:nvSpPr>
      <dsp:spPr>
        <a:xfrm>
          <a:off x="1923594" y="4320298"/>
          <a:ext cx="1575196" cy="157519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занятие обобщения и систематизации знаний и способов деятельности</a:t>
          </a:r>
          <a:endParaRPr lang="ru-RU" sz="1300" kern="1200" dirty="0"/>
        </a:p>
      </dsp:txBody>
      <dsp:txXfrm>
        <a:off x="2154276" y="4550980"/>
        <a:ext cx="1113832" cy="1113832"/>
      </dsp:txXfrm>
    </dsp:sp>
    <dsp:sp modelId="{31E6F901-64C7-4B2B-9E3C-F42D9B375BD5}">
      <dsp:nvSpPr>
        <dsp:cNvPr id="0" name=""/>
        <dsp:cNvSpPr/>
      </dsp:nvSpPr>
      <dsp:spPr>
        <a:xfrm>
          <a:off x="1056117" y="1650479"/>
          <a:ext cx="1575196" cy="157519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занятие по проверке, оценке, коррекции знаний и способов деятельности</a:t>
          </a:r>
          <a:endParaRPr lang="ru-RU" sz="1300" kern="1200" dirty="0"/>
        </a:p>
      </dsp:txBody>
      <dsp:txXfrm>
        <a:off x="1286799" y="1881161"/>
        <a:ext cx="1113832" cy="1113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59C99-C67A-4FF9-9AD8-33BC9BC86A6F}">
      <dsp:nvSpPr>
        <dsp:cNvPr id="0" name=""/>
        <dsp:cNvSpPr/>
      </dsp:nvSpPr>
      <dsp:spPr>
        <a:xfrm>
          <a:off x="1334069" y="2149"/>
          <a:ext cx="1937104" cy="99716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7030A0"/>
              </a:solidFill>
            </a:rPr>
            <a:t>Объявление темы урока</a:t>
          </a:r>
          <a:endParaRPr lang="ru-RU" sz="2600" kern="1200" dirty="0">
            <a:solidFill>
              <a:srgbClr val="7030A0"/>
            </a:solidFill>
          </a:endParaRPr>
        </a:p>
      </dsp:txBody>
      <dsp:txXfrm>
        <a:off x="1363275" y="31355"/>
        <a:ext cx="1878692" cy="938751"/>
      </dsp:txXfrm>
    </dsp:sp>
    <dsp:sp modelId="{563F2443-9137-4C42-B7CC-DBBCD53BB551}">
      <dsp:nvSpPr>
        <dsp:cNvPr id="0" name=""/>
        <dsp:cNvSpPr/>
      </dsp:nvSpPr>
      <dsp:spPr>
        <a:xfrm>
          <a:off x="1527780" y="999313"/>
          <a:ext cx="193710" cy="10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91"/>
              </a:lnTo>
              <a:lnTo>
                <a:pt x="193710" y="104879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EC3D4AA4-6292-40CD-9B9C-7762F1B0B7EE}">
      <dsp:nvSpPr>
        <dsp:cNvPr id="0" name=""/>
        <dsp:cNvSpPr/>
      </dsp:nvSpPr>
      <dsp:spPr>
        <a:xfrm>
          <a:off x="1721490" y="1348910"/>
          <a:ext cx="2237422" cy="13983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sz="1200" kern="1200" dirty="0" smtClean="0">
            <a:solidFill>
              <a:schemeClr val="accent5">
                <a:lumMod val="75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 сообщает учащимся</a:t>
          </a:r>
          <a:endParaRPr lang="ru-RU" sz="1200" kern="1200" dirty="0"/>
        </a:p>
      </dsp:txBody>
      <dsp:txXfrm>
        <a:off x="1762447" y="1389867"/>
        <a:ext cx="2155508" cy="1316475"/>
      </dsp:txXfrm>
    </dsp:sp>
    <dsp:sp modelId="{D2D91A08-7689-4D73-B6EF-2169BD748D55}">
      <dsp:nvSpPr>
        <dsp:cNvPr id="0" name=""/>
        <dsp:cNvSpPr/>
      </dsp:nvSpPr>
      <dsp:spPr>
        <a:xfrm>
          <a:off x="1527780" y="999313"/>
          <a:ext cx="193710" cy="2796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778"/>
              </a:lnTo>
              <a:lnTo>
                <a:pt x="193710" y="2796778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B557861F-28B6-4664-B972-3E28B2B9FD16}">
      <dsp:nvSpPr>
        <dsp:cNvPr id="0" name=""/>
        <dsp:cNvSpPr/>
      </dsp:nvSpPr>
      <dsp:spPr>
        <a:xfrm>
          <a:off x="1721490" y="3096896"/>
          <a:ext cx="2237422" cy="13983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kern="1200" dirty="0" smtClean="0"/>
            <a:t>Формулируют сами обучающиеся (учитель подводит учащихся к осознанию темы)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762447" y="3137853"/>
        <a:ext cx="2155508" cy="1316475"/>
      </dsp:txXfrm>
    </dsp:sp>
    <dsp:sp modelId="{A448C45B-F86E-4636-8C16-F49B5C657EA6}">
      <dsp:nvSpPr>
        <dsp:cNvPr id="0" name=""/>
        <dsp:cNvSpPr/>
      </dsp:nvSpPr>
      <dsp:spPr>
        <a:xfrm>
          <a:off x="4241247" y="2149"/>
          <a:ext cx="2084298" cy="10256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7030A0"/>
              </a:solidFill>
            </a:rPr>
            <a:t>Обобщение целей и задач</a:t>
          </a:r>
          <a:endParaRPr lang="ru-RU" sz="2600" kern="1200" dirty="0">
            <a:solidFill>
              <a:srgbClr val="7030A0"/>
            </a:solidFill>
          </a:endParaRPr>
        </a:p>
      </dsp:txBody>
      <dsp:txXfrm>
        <a:off x="4271288" y="32190"/>
        <a:ext cx="2024216" cy="965608"/>
      </dsp:txXfrm>
    </dsp:sp>
    <dsp:sp modelId="{212A50C9-AE88-4E13-8D87-52AB220EF750}">
      <dsp:nvSpPr>
        <dsp:cNvPr id="0" name=""/>
        <dsp:cNvSpPr/>
      </dsp:nvSpPr>
      <dsp:spPr>
        <a:xfrm>
          <a:off x="4449677" y="1027840"/>
          <a:ext cx="208429" cy="10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791"/>
              </a:lnTo>
              <a:lnTo>
                <a:pt x="208429" y="104879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63BAA070-853A-4220-BE9E-25CD7FDE6742}">
      <dsp:nvSpPr>
        <dsp:cNvPr id="0" name=""/>
        <dsp:cNvSpPr/>
      </dsp:nvSpPr>
      <dsp:spPr>
        <a:xfrm>
          <a:off x="4658107" y="1377437"/>
          <a:ext cx="2237422" cy="13983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  формулирует и сообщает учащимся, чему должны научиться</a:t>
          </a:r>
          <a:endParaRPr lang="ru-RU" sz="1200" kern="1200" dirty="0" smtClean="0"/>
        </a:p>
      </dsp:txBody>
      <dsp:txXfrm>
        <a:off x="4699064" y="1418394"/>
        <a:ext cx="2155508" cy="1316475"/>
      </dsp:txXfrm>
    </dsp:sp>
    <dsp:sp modelId="{B8AF94BC-56B2-4FD1-B3E7-6E370DC2924B}">
      <dsp:nvSpPr>
        <dsp:cNvPr id="0" name=""/>
        <dsp:cNvSpPr/>
      </dsp:nvSpPr>
      <dsp:spPr>
        <a:xfrm>
          <a:off x="4449677" y="1027840"/>
          <a:ext cx="208429" cy="2796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778"/>
              </a:lnTo>
              <a:lnTo>
                <a:pt x="208429" y="2796778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416ACE38-9A00-42BC-9733-B643147D8EF9}">
      <dsp:nvSpPr>
        <dsp:cNvPr id="0" name=""/>
        <dsp:cNvSpPr/>
      </dsp:nvSpPr>
      <dsp:spPr>
        <a:xfrm>
          <a:off x="4658107" y="3125423"/>
          <a:ext cx="2237422" cy="13983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Формулируют сами дети, определив границы знания и незнания (педагог подводит детей  к осознанию целей и задач)</a:t>
          </a:r>
          <a:endParaRPr lang="ru-RU" sz="1200" b="1" kern="1200" dirty="0" smtClean="0"/>
        </a:p>
      </dsp:txBody>
      <dsp:txXfrm>
        <a:off x="4699064" y="3166380"/>
        <a:ext cx="2155508" cy="13164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59C99-C67A-4FF9-9AD8-33BC9BC86A6F}">
      <dsp:nvSpPr>
        <dsp:cNvPr id="0" name=""/>
        <dsp:cNvSpPr/>
      </dsp:nvSpPr>
      <dsp:spPr>
        <a:xfrm>
          <a:off x="730779" y="1409"/>
          <a:ext cx="2357367" cy="12135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Планирование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766321" y="36951"/>
        <a:ext cx="2286283" cy="1142417"/>
      </dsp:txXfrm>
    </dsp:sp>
    <dsp:sp modelId="{563F2443-9137-4C42-B7CC-DBBCD53BB551}">
      <dsp:nvSpPr>
        <dsp:cNvPr id="0" name=""/>
        <dsp:cNvSpPr/>
      </dsp:nvSpPr>
      <dsp:spPr>
        <a:xfrm>
          <a:off x="966515" y="1214911"/>
          <a:ext cx="235736" cy="12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31"/>
              </a:lnTo>
              <a:lnTo>
                <a:pt x="235736" y="127633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EC3D4AA4-6292-40CD-9B9C-7762F1B0B7EE}">
      <dsp:nvSpPr>
        <dsp:cNvPr id="0" name=""/>
        <dsp:cNvSpPr/>
      </dsp:nvSpPr>
      <dsp:spPr>
        <a:xfrm>
          <a:off x="1202252" y="1640355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sz="1500" kern="1200" dirty="0" smtClean="0">
            <a:solidFill>
              <a:schemeClr val="accent5">
                <a:lumMod val="75000"/>
              </a:schemeClr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Педагог сообщает учащимся, какую работу они должны выполнить, чтобы достичь цели</a:t>
          </a:r>
          <a:endParaRPr lang="ru-RU" sz="1500" kern="1200" dirty="0"/>
        </a:p>
      </dsp:txBody>
      <dsp:txXfrm>
        <a:off x="1252095" y="1690198"/>
        <a:ext cx="2623154" cy="1602089"/>
      </dsp:txXfrm>
    </dsp:sp>
    <dsp:sp modelId="{D2D91A08-7689-4D73-B6EF-2169BD748D55}">
      <dsp:nvSpPr>
        <dsp:cNvPr id="0" name=""/>
        <dsp:cNvSpPr/>
      </dsp:nvSpPr>
      <dsp:spPr>
        <a:xfrm>
          <a:off x="966515" y="1214911"/>
          <a:ext cx="235736" cy="340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3550"/>
              </a:lnTo>
              <a:lnTo>
                <a:pt x="235736" y="340355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B557861F-28B6-4664-B972-3E28B2B9FD16}">
      <dsp:nvSpPr>
        <dsp:cNvPr id="0" name=""/>
        <dsp:cNvSpPr/>
      </dsp:nvSpPr>
      <dsp:spPr>
        <a:xfrm>
          <a:off x="1202252" y="3767574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Планирование обучающимися способов достижения намеченной цели (педагог помогает, советует</a:t>
          </a:r>
          <a:r>
            <a:rPr lang="ru-RU" sz="1500" kern="1200" dirty="0" smtClean="0"/>
            <a:t>)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5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252095" y="3817417"/>
        <a:ext cx="2623154" cy="1602089"/>
      </dsp:txXfrm>
    </dsp:sp>
    <dsp:sp modelId="{A448C45B-F86E-4636-8C16-F49B5C657EA6}">
      <dsp:nvSpPr>
        <dsp:cNvPr id="0" name=""/>
        <dsp:cNvSpPr/>
      </dsp:nvSpPr>
      <dsp:spPr>
        <a:xfrm>
          <a:off x="4258811" y="0"/>
          <a:ext cx="2536495" cy="12482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Практическая деятельность учащихся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4295370" y="36559"/>
        <a:ext cx="2463377" cy="1175100"/>
      </dsp:txXfrm>
    </dsp:sp>
    <dsp:sp modelId="{212A50C9-AE88-4E13-8D87-52AB220EF750}">
      <dsp:nvSpPr>
        <dsp:cNvPr id="0" name=""/>
        <dsp:cNvSpPr/>
      </dsp:nvSpPr>
      <dsp:spPr>
        <a:xfrm>
          <a:off x="4512460" y="1248218"/>
          <a:ext cx="263519" cy="1277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740"/>
              </a:lnTo>
              <a:lnTo>
                <a:pt x="263519" y="127774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63BAA070-853A-4220-BE9E-25CD7FDE6742}">
      <dsp:nvSpPr>
        <dsp:cNvPr id="0" name=""/>
        <dsp:cNvSpPr/>
      </dsp:nvSpPr>
      <dsp:spPr>
        <a:xfrm>
          <a:off x="4775980" y="1675071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Под руководством педагога дети  выполняют ряд практических задач (чаще применяется фронтальный метод организации деятельности)</a:t>
          </a:r>
          <a:endParaRPr lang="ru-RU" sz="1500" kern="1200" dirty="0" smtClean="0"/>
        </a:p>
      </dsp:txBody>
      <dsp:txXfrm>
        <a:off x="4825823" y="1724914"/>
        <a:ext cx="2623154" cy="1602089"/>
      </dsp:txXfrm>
    </dsp:sp>
    <dsp:sp modelId="{B8AF94BC-56B2-4FD1-B3E7-6E370DC2924B}">
      <dsp:nvSpPr>
        <dsp:cNvPr id="0" name=""/>
        <dsp:cNvSpPr/>
      </dsp:nvSpPr>
      <dsp:spPr>
        <a:xfrm>
          <a:off x="4512460" y="1248218"/>
          <a:ext cx="263519" cy="3404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959"/>
              </a:lnTo>
              <a:lnTo>
                <a:pt x="263519" y="3404959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416ACE38-9A00-42BC-9733-B643147D8EF9}">
      <dsp:nvSpPr>
        <dsp:cNvPr id="0" name=""/>
        <dsp:cNvSpPr/>
      </dsp:nvSpPr>
      <dsp:spPr>
        <a:xfrm>
          <a:off x="4775980" y="3802290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Обучающиеся осуществляют учебные действия по намеченному плану (применяется групповой, индивидуальный методы), педагог  консультирует</a:t>
          </a:r>
          <a:endParaRPr lang="ru-RU" sz="1500" b="1" kern="1200" dirty="0" smtClean="0"/>
        </a:p>
      </dsp:txBody>
      <dsp:txXfrm>
        <a:off x="4825823" y="3852133"/>
        <a:ext cx="2623154" cy="16020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59C99-C67A-4FF9-9AD8-33BC9BC86A6F}">
      <dsp:nvSpPr>
        <dsp:cNvPr id="0" name=""/>
        <dsp:cNvSpPr/>
      </dsp:nvSpPr>
      <dsp:spPr>
        <a:xfrm>
          <a:off x="730779" y="1409"/>
          <a:ext cx="2357367" cy="12135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7030A0"/>
              </a:solidFill>
            </a:rPr>
            <a:t>Осуществление контроля</a:t>
          </a:r>
          <a:endParaRPr lang="ru-RU" sz="2500" kern="1200" dirty="0">
            <a:solidFill>
              <a:srgbClr val="7030A0"/>
            </a:solidFill>
          </a:endParaRPr>
        </a:p>
      </dsp:txBody>
      <dsp:txXfrm>
        <a:off x="766321" y="36951"/>
        <a:ext cx="2286283" cy="1142417"/>
      </dsp:txXfrm>
    </dsp:sp>
    <dsp:sp modelId="{563F2443-9137-4C42-B7CC-DBBCD53BB551}">
      <dsp:nvSpPr>
        <dsp:cNvPr id="0" name=""/>
        <dsp:cNvSpPr/>
      </dsp:nvSpPr>
      <dsp:spPr>
        <a:xfrm>
          <a:off x="966515" y="1214911"/>
          <a:ext cx="235736" cy="12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31"/>
              </a:lnTo>
              <a:lnTo>
                <a:pt x="235736" y="127633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EC3D4AA4-6292-40CD-9B9C-7762F1B0B7EE}">
      <dsp:nvSpPr>
        <dsp:cNvPr id="0" name=""/>
        <dsp:cNvSpPr/>
      </dsp:nvSpPr>
      <dsp:spPr>
        <a:xfrm>
          <a:off x="1202252" y="1640355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sz="1500" kern="1200" dirty="0" smtClean="0">
            <a:solidFill>
              <a:schemeClr val="accent5">
                <a:lumMod val="75000"/>
              </a:schemeClr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Педагог  осуществляет контроль за выполнением детьми практической работы</a:t>
          </a:r>
          <a:endParaRPr lang="ru-RU" sz="1500" kern="1200" dirty="0"/>
        </a:p>
      </dsp:txBody>
      <dsp:txXfrm>
        <a:off x="1252095" y="1690198"/>
        <a:ext cx="2623154" cy="1602089"/>
      </dsp:txXfrm>
    </dsp:sp>
    <dsp:sp modelId="{D2D91A08-7689-4D73-B6EF-2169BD748D55}">
      <dsp:nvSpPr>
        <dsp:cNvPr id="0" name=""/>
        <dsp:cNvSpPr/>
      </dsp:nvSpPr>
      <dsp:spPr>
        <a:xfrm>
          <a:off x="966515" y="1214911"/>
          <a:ext cx="235736" cy="340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3550"/>
              </a:lnTo>
              <a:lnTo>
                <a:pt x="235736" y="340355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B557861F-28B6-4664-B972-3E28B2B9FD16}">
      <dsp:nvSpPr>
        <dsp:cNvPr id="0" name=""/>
        <dsp:cNvSpPr/>
      </dsp:nvSpPr>
      <dsp:spPr>
        <a:xfrm>
          <a:off x="1202252" y="3767574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Обучающиеся осуществляют контроль (применяются формы самоконтроля, взаимоконтроля), педагог консультирует</a:t>
          </a:r>
          <a:endParaRPr lang="ru-RU" sz="15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252095" y="3817417"/>
        <a:ext cx="2623154" cy="1602089"/>
      </dsp:txXfrm>
    </dsp:sp>
    <dsp:sp modelId="{A448C45B-F86E-4636-8C16-F49B5C657EA6}">
      <dsp:nvSpPr>
        <dsp:cNvPr id="0" name=""/>
        <dsp:cNvSpPr/>
      </dsp:nvSpPr>
      <dsp:spPr>
        <a:xfrm>
          <a:off x="4268681" y="1409"/>
          <a:ext cx="2536495" cy="12482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7030A0"/>
              </a:solidFill>
            </a:rPr>
            <a:t>Осуществление коррекции</a:t>
          </a:r>
          <a:endParaRPr lang="ru-RU" sz="2500" kern="1200" dirty="0">
            <a:solidFill>
              <a:srgbClr val="7030A0"/>
            </a:solidFill>
          </a:endParaRPr>
        </a:p>
      </dsp:txBody>
      <dsp:txXfrm>
        <a:off x="4305240" y="37968"/>
        <a:ext cx="2463377" cy="1175100"/>
      </dsp:txXfrm>
    </dsp:sp>
    <dsp:sp modelId="{212A50C9-AE88-4E13-8D87-52AB220EF750}">
      <dsp:nvSpPr>
        <dsp:cNvPr id="0" name=""/>
        <dsp:cNvSpPr/>
      </dsp:nvSpPr>
      <dsp:spPr>
        <a:xfrm>
          <a:off x="4522330" y="1249627"/>
          <a:ext cx="253649" cy="12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31"/>
              </a:lnTo>
              <a:lnTo>
                <a:pt x="253649" y="127633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63BAA070-853A-4220-BE9E-25CD7FDE6742}">
      <dsp:nvSpPr>
        <dsp:cNvPr id="0" name=""/>
        <dsp:cNvSpPr/>
      </dsp:nvSpPr>
      <dsp:spPr>
        <a:xfrm>
          <a:off x="4775980" y="1675071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Педагог в ходе выполнения и по итогам выполненной работы обучающимися осуществляет коррекцию</a:t>
          </a:r>
          <a:endParaRPr lang="ru-RU" sz="1500" kern="1200" dirty="0" smtClean="0"/>
        </a:p>
      </dsp:txBody>
      <dsp:txXfrm>
        <a:off x="4825823" y="1724914"/>
        <a:ext cx="2623154" cy="1602089"/>
      </dsp:txXfrm>
    </dsp:sp>
    <dsp:sp modelId="{B8AF94BC-56B2-4FD1-B3E7-6E370DC2924B}">
      <dsp:nvSpPr>
        <dsp:cNvPr id="0" name=""/>
        <dsp:cNvSpPr/>
      </dsp:nvSpPr>
      <dsp:spPr>
        <a:xfrm>
          <a:off x="4522330" y="1249627"/>
          <a:ext cx="253649" cy="340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3550"/>
              </a:lnTo>
              <a:lnTo>
                <a:pt x="253649" y="340355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416ACE38-9A00-42BC-9733-B643147D8EF9}">
      <dsp:nvSpPr>
        <dsp:cNvPr id="0" name=""/>
        <dsp:cNvSpPr/>
      </dsp:nvSpPr>
      <dsp:spPr>
        <a:xfrm>
          <a:off x="4775980" y="3802290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Ребята формулируют затруднения и осуществляют коррекцию самостоятельно, педагог консультирует, советует, помогает</a:t>
          </a:r>
          <a:endParaRPr lang="ru-RU" sz="1500" b="1" kern="1200" dirty="0" smtClean="0"/>
        </a:p>
      </dsp:txBody>
      <dsp:txXfrm>
        <a:off x="4825823" y="3852133"/>
        <a:ext cx="2623154" cy="16020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59C99-C67A-4FF9-9AD8-33BC9BC86A6F}">
      <dsp:nvSpPr>
        <dsp:cNvPr id="0" name=""/>
        <dsp:cNvSpPr/>
      </dsp:nvSpPr>
      <dsp:spPr>
        <a:xfrm>
          <a:off x="730779" y="1409"/>
          <a:ext cx="2357367" cy="121350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7030A0"/>
              </a:solidFill>
            </a:rPr>
            <a:t>Оценивание учащихся</a:t>
          </a:r>
          <a:endParaRPr lang="ru-RU" sz="3200" kern="1200" dirty="0">
            <a:solidFill>
              <a:srgbClr val="7030A0"/>
            </a:solidFill>
          </a:endParaRPr>
        </a:p>
      </dsp:txBody>
      <dsp:txXfrm>
        <a:off x="766321" y="36951"/>
        <a:ext cx="2286283" cy="1142417"/>
      </dsp:txXfrm>
    </dsp:sp>
    <dsp:sp modelId="{563F2443-9137-4C42-B7CC-DBBCD53BB551}">
      <dsp:nvSpPr>
        <dsp:cNvPr id="0" name=""/>
        <dsp:cNvSpPr/>
      </dsp:nvSpPr>
      <dsp:spPr>
        <a:xfrm>
          <a:off x="966515" y="1214911"/>
          <a:ext cx="235736" cy="12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31"/>
              </a:lnTo>
              <a:lnTo>
                <a:pt x="235736" y="127633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EC3D4AA4-6292-40CD-9B9C-7762F1B0B7EE}">
      <dsp:nvSpPr>
        <dsp:cNvPr id="0" name=""/>
        <dsp:cNvSpPr/>
      </dsp:nvSpPr>
      <dsp:spPr>
        <a:xfrm>
          <a:off x="1202252" y="1640355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  <a:endParaRPr lang="ru-RU" sz="1500" kern="1200" dirty="0" smtClean="0">
            <a:solidFill>
              <a:schemeClr val="accent5">
                <a:lumMod val="75000"/>
              </a:schemeClr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Педагог осуществляет оценивание работы учащихся на уроке</a:t>
          </a:r>
          <a:endParaRPr lang="ru-RU" sz="1500" kern="1200" dirty="0"/>
        </a:p>
      </dsp:txBody>
      <dsp:txXfrm>
        <a:off x="1252095" y="1690198"/>
        <a:ext cx="2623154" cy="1602089"/>
      </dsp:txXfrm>
    </dsp:sp>
    <dsp:sp modelId="{D2D91A08-7689-4D73-B6EF-2169BD748D55}">
      <dsp:nvSpPr>
        <dsp:cNvPr id="0" name=""/>
        <dsp:cNvSpPr/>
      </dsp:nvSpPr>
      <dsp:spPr>
        <a:xfrm>
          <a:off x="966515" y="1214911"/>
          <a:ext cx="235736" cy="340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3550"/>
              </a:lnTo>
              <a:lnTo>
                <a:pt x="235736" y="340355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B557861F-28B6-4664-B972-3E28B2B9FD16}">
      <dsp:nvSpPr>
        <dsp:cNvPr id="0" name=""/>
        <dsp:cNvSpPr/>
      </dsp:nvSpPr>
      <dsp:spPr>
        <a:xfrm>
          <a:off x="1202252" y="3767574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Обучающиеся дают оценку деятельности по её результатам (самооценка, оценивание результатов деятельности товарищей), педагог консультирует</a:t>
          </a:r>
          <a:endParaRPr lang="ru-RU" sz="1500" kern="1200" dirty="0"/>
        </a:p>
      </dsp:txBody>
      <dsp:txXfrm>
        <a:off x="1252095" y="3817417"/>
        <a:ext cx="2623154" cy="1602089"/>
      </dsp:txXfrm>
    </dsp:sp>
    <dsp:sp modelId="{A448C45B-F86E-4636-8C16-F49B5C657EA6}">
      <dsp:nvSpPr>
        <dsp:cNvPr id="0" name=""/>
        <dsp:cNvSpPr/>
      </dsp:nvSpPr>
      <dsp:spPr>
        <a:xfrm>
          <a:off x="4268681" y="1409"/>
          <a:ext cx="2536495" cy="12482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7030A0"/>
              </a:solidFill>
            </a:rPr>
            <a:t>Итог урока</a:t>
          </a:r>
          <a:endParaRPr lang="ru-RU" sz="3200" kern="1200" dirty="0">
            <a:solidFill>
              <a:srgbClr val="7030A0"/>
            </a:solidFill>
          </a:endParaRPr>
        </a:p>
      </dsp:txBody>
      <dsp:txXfrm>
        <a:off x="4305240" y="37968"/>
        <a:ext cx="2463377" cy="1175100"/>
      </dsp:txXfrm>
    </dsp:sp>
    <dsp:sp modelId="{212A50C9-AE88-4E13-8D87-52AB220EF750}">
      <dsp:nvSpPr>
        <dsp:cNvPr id="0" name=""/>
        <dsp:cNvSpPr/>
      </dsp:nvSpPr>
      <dsp:spPr>
        <a:xfrm>
          <a:off x="4522330" y="1249627"/>
          <a:ext cx="253649" cy="1276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331"/>
              </a:lnTo>
              <a:lnTo>
                <a:pt x="253649" y="1276331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63BAA070-853A-4220-BE9E-25CD7FDE6742}">
      <dsp:nvSpPr>
        <dsp:cNvPr id="0" name=""/>
        <dsp:cNvSpPr/>
      </dsp:nvSpPr>
      <dsp:spPr>
        <a:xfrm>
          <a:off x="4775980" y="1675071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Традиционное занятие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Педагог выясняет у ребят, что они запомнили</a:t>
          </a:r>
          <a:endParaRPr lang="ru-RU" sz="1500" kern="1200" dirty="0" smtClean="0"/>
        </a:p>
      </dsp:txBody>
      <dsp:txXfrm>
        <a:off x="4825823" y="1724914"/>
        <a:ext cx="2623154" cy="1602089"/>
      </dsp:txXfrm>
    </dsp:sp>
    <dsp:sp modelId="{B8AF94BC-56B2-4FD1-B3E7-6E370DC2924B}">
      <dsp:nvSpPr>
        <dsp:cNvPr id="0" name=""/>
        <dsp:cNvSpPr/>
      </dsp:nvSpPr>
      <dsp:spPr>
        <a:xfrm>
          <a:off x="4522330" y="1249627"/>
          <a:ext cx="253649" cy="3403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3550"/>
              </a:lnTo>
              <a:lnTo>
                <a:pt x="253649" y="3403550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416ACE38-9A00-42BC-9733-B643147D8EF9}">
      <dsp:nvSpPr>
        <dsp:cNvPr id="0" name=""/>
        <dsp:cNvSpPr/>
      </dsp:nvSpPr>
      <dsp:spPr>
        <a:xfrm>
          <a:off x="4775980" y="3802290"/>
          <a:ext cx="2722840" cy="17017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5">
                  <a:lumMod val="75000"/>
                </a:schemeClr>
              </a:solidFill>
            </a:rPr>
            <a:t>Занятие в рамках ФГОС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Проводится рефлексия</a:t>
          </a:r>
          <a:endParaRPr lang="ru-RU" sz="1500" b="1" kern="1200" dirty="0" smtClean="0"/>
        </a:p>
      </dsp:txBody>
      <dsp:txXfrm>
        <a:off x="4825823" y="3852133"/>
        <a:ext cx="2623154" cy="1602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75656" y="908720"/>
            <a:ext cx="662473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6600" b="1" dirty="0"/>
              <a:t> </a:t>
            </a:r>
            <a:r>
              <a:rPr lang="ru-RU" sz="4800" b="1" dirty="0" smtClean="0">
                <a:solidFill>
                  <a:srgbClr val="7030A0"/>
                </a:solidFill>
              </a:rPr>
              <a:t>«Занятие  </a:t>
            </a:r>
            <a:r>
              <a:rPr lang="ru-RU" sz="4800" b="1" dirty="0">
                <a:solidFill>
                  <a:srgbClr val="7030A0"/>
                </a:solidFill>
              </a:rPr>
              <a:t>в дополнительном образовании в соответствии с ФГОС»</a:t>
            </a:r>
            <a:endParaRPr kumimoji="0" lang="ru-RU" sz="48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005064"/>
            <a:ext cx="5400600" cy="1728787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Котосина Юлия Николаевна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ru-RU" sz="24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едагог дополнительного образования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МАОУ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ЦДО «Спектр» ТГО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Туринск</a:t>
            </a:r>
            <a:endParaRPr lang="ru-RU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2232248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СПАСИБО ЗА ВНИМАНИЕ!!!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11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052736"/>
            <a:ext cx="806489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rgbClr val="7030A0"/>
                </a:solidFill>
              </a:rPr>
              <a:t>Занятие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dirty="0">
                <a:solidFill>
                  <a:srgbClr val="7030A0"/>
                </a:solidFill>
              </a:rPr>
              <a:t>– </a:t>
            </a:r>
            <a:endParaRPr lang="ru-RU" sz="4400" dirty="0" smtClean="0">
              <a:solidFill>
                <a:srgbClr val="7030A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/>
              <a:t>основной </a:t>
            </a:r>
            <a:r>
              <a:rPr lang="ru-RU" sz="4400" dirty="0"/>
              <a:t>элемент образовательного </a:t>
            </a:r>
            <a:r>
              <a:rPr lang="ru-RU" sz="4400" dirty="0" smtClean="0"/>
              <a:t>процесса.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+mj-lt"/>
              </a:rPr>
              <a:t>В </a:t>
            </a:r>
            <a:r>
              <a:rPr lang="ru-RU" sz="2400" dirty="0">
                <a:latin typeface="+mj-lt"/>
              </a:rPr>
              <a:t>системе дополнительного образования существенно меняется форма его организации. </a:t>
            </a:r>
            <a:r>
              <a:rPr lang="ru-RU" sz="2400" b="1" i="1" dirty="0">
                <a:latin typeface="+mj-lt"/>
              </a:rPr>
              <a:t>Главное</a:t>
            </a:r>
            <a:r>
              <a:rPr lang="ru-RU" sz="2400" dirty="0">
                <a:latin typeface="+mj-lt"/>
              </a:rPr>
              <a:t> – не сообщение знаний, а выявление опыта детей, включение их в сотрудничество, активный поиск знаний и общение.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792088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7030A0"/>
                </a:solidFill>
                <a:latin typeface="Arial Black" pitchFamily="34" charset="0"/>
              </a:rPr>
              <a:t>Виды </a:t>
            </a:r>
            <a:r>
              <a:rPr lang="ru-RU" sz="2400" b="1" i="1" smtClean="0">
                <a:solidFill>
                  <a:srgbClr val="7030A0"/>
                </a:solidFill>
                <a:latin typeface="Arial Black" pitchFamily="34" charset="0"/>
              </a:rPr>
              <a:t>занятий</a:t>
            </a:r>
            <a:r>
              <a:rPr lang="ru-RU" sz="2400" b="1" i="1" dirty="0">
                <a:solidFill>
                  <a:srgbClr val="7030A0"/>
                </a:solidFill>
                <a:latin typeface="Arial Black" pitchFamily="34" charset="0"/>
              </a:rPr>
              <a:t>: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b="1" dirty="0">
                <a:solidFill>
                  <a:srgbClr val="7030A0"/>
                </a:solidFill>
              </a:rPr>
              <a:t>Обучающие</a:t>
            </a:r>
            <a:r>
              <a:rPr lang="ru-RU" sz="2400" dirty="0"/>
              <a:t> занятия преследуют сугубо обучающие цели: обучение чему-либо, овладение детьми конкретными знаниями и умениями;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b="1" dirty="0">
                <a:solidFill>
                  <a:srgbClr val="7030A0"/>
                </a:solidFill>
              </a:rPr>
              <a:t>Общеразвивающие</a:t>
            </a:r>
            <a:r>
              <a:rPr lang="ru-RU" sz="2400" dirty="0"/>
              <a:t> занятия ставят цели формирования и развития определенных личностных качеств ребенка. К таким занятиям можно отнести занятие-диспут, экскурсию, занятие-викторину, различные коллективные творческие дела</a:t>
            </a:r>
            <a:r>
              <a:rPr lang="ru-RU" sz="2400" dirty="0" smtClean="0"/>
              <a:t>;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b="1" dirty="0">
                <a:solidFill>
                  <a:srgbClr val="7030A0"/>
                </a:solidFill>
              </a:rPr>
              <a:t>Воспитательные</a:t>
            </a:r>
            <a:r>
              <a:rPr lang="ru-RU" sz="2400" dirty="0"/>
              <a:t> занятия ставят целью формирование положительного психологического климата в детском коллективе, приобщение детей к нравственным и культурным ценностям. Например, традиционные праздники: «Посвящение в кружковцы», «Дни именинников», «Конкурсы мастерства», и т.д. </a:t>
            </a:r>
            <a:endParaRPr lang="ru-RU" sz="24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400" dirty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76672"/>
            <a:ext cx="792088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Примерная структура учебного занятия включает в </a:t>
            </a:r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себя следующие этапы: </a:t>
            </a:r>
            <a:endParaRPr lang="ru-RU" sz="2400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 algn="ctr"/>
            <a:endParaRPr lang="ru-RU" sz="700" i="1" dirty="0" smtClean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15143109"/>
              </p:ext>
            </p:extLst>
          </p:nvPr>
        </p:nvGraphicFramePr>
        <p:xfrm>
          <a:off x="1524000" y="1700808"/>
          <a:ext cx="60960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5711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905566"/>
              </p:ext>
            </p:extLst>
          </p:nvPr>
        </p:nvGraphicFramePr>
        <p:xfrm>
          <a:off x="467544" y="476672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423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Занятие </a:t>
            </a:r>
            <a:r>
              <a:rPr lang="ru-RU" sz="2700" b="1" dirty="0"/>
              <a:t>в рамках ФГОС (федерального государственного образовательного стандарта).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85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749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456483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3199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991280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768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821180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090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463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Занятие в рамках ФГОС (федерального государственного образовательного стандарта). </vt:lpstr>
      <vt:lpstr>Презентация PowerPoint</vt:lpstr>
      <vt:lpstr>Презентация PowerPoint</vt:lpstr>
      <vt:lpstr>Презентация PowerPoint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10</cp:revision>
  <dcterms:created xsi:type="dcterms:W3CDTF">2013-08-18T05:10:05Z</dcterms:created>
  <dcterms:modified xsi:type="dcterms:W3CDTF">2016-04-24T08:03:17Z</dcterms:modified>
</cp:coreProperties>
</file>