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80" r:id="rId3"/>
    <p:sldId id="257" r:id="rId4"/>
    <p:sldId id="278" r:id="rId5"/>
    <p:sldId id="279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0" r:id="rId15"/>
    <p:sldId id="271" r:id="rId16"/>
    <p:sldId id="273" r:id="rId17"/>
    <p:sldId id="275" r:id="rId18"/>
    <p:sldId id="276" r:id="rId19"/>
    <p:sldId id="277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81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001.radikal.ru/i196/1003/32/8d43679cf8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183880" cy="26642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Русская народная 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</a:b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/>
            </a:r>
            <a:b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кукла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630932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Педагог: Вакулина Елена Анатольевна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500042"/>
            <a:ext cx="3795708" cy="466708"/>
          </a:xfrm>
        </p:spPr>
        <p:txBody>
          <a:bodyPr/>
          <a:lstStyle/>
          <a:p>
            <a:pPr algn="ctr"/>
            <a:r>
              <a:rPr lang="ru-RU" dirty="0" smtClean="0"/>
              <a:t>«Коляда»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868" y="1071546"/>
            <a:ext cx="4938779" cy="4929222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С Колядой проходили все рождественские колядки. Эта кукла - символ солнца и добрых отношений в семье. Она представляла собой дородную женщину, одетую во все новое и нарядное. От ее имени колядующие желали счастья и благополучия. Пели радостные, прославляющие хозяев песни.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    В некоторых местностях колядки заканчивались возле костра с пожеланиями блага себе и близким и сжиганием Коляды.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    С ее приходом в доме поселится счастье, мир и согласие между членами семьи.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    Кукла Коляда изготавливается из спила дерева. В мешочках, подвешенных к поясу,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находÿтся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хлеб и соль. За пояс заткнут веник, которым Коляда отгоняет нечистую силу.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63596_d9c2fd8a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2746058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71480"/>
            <a:ext cx="2971800" cy="466708"/>
          </a:xfrm>
        </p:spPr>
        <p:txBody>
          <a:bodyPr/>
          <a:lstStyle/>
          <a:p>
            <a:r>
              <a:rPr lang="ru-RU" dirty="0" smtClean="0"/>
              <a:t>«Колокольчик»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00562" y="1071546"/>
            <a:ext cx="4010085" cy="478634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Кукла Колокольчик - куколка добрых вестей. Родина куколки - Валдай. Оттуда и пошли валдайские колокольчики.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Звон колокола оберегал людей от чумы и других страшных болезней. Колокольчик звенел под дугой на всех праздничных тройках. Колокольчик имеет куполообразную форму, а сверху напоминает солнышко.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У куколки три юбки. У человека тоже три царства. Медное, серебряное, золотое. И счастье складывается тоже из трех частей. Если телу хорошо, душе радостно, дух спокоен, то человек вполне счастлив.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Эта куколка веселая, задорная, приносит в дом радость и веселье. Оберег хорошего настроения. Даря Колокольчик, человек желает своему другу получать только хорошие известия и поддерживает в нем радостное и веселое настроение.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4220887" cy="4900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500042"/>
            <a:ext cx="2971800" cy="46670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Капустка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2066" y="1000108"/>
            <a:ext cx="3643338" cy="50006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зря говорят, что в капусте детей находят. Делала эту куколку девушка, когда набирала охоту и силу выходить замуж, продолжать род, рожать детей. Ставила ее на окошко, и парни знали - можно сватов засылать.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        Такую куклу делали в разных местах России. У вепсов, живущих на Волге, она называется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Кормилка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Капустка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у нас, в Сибири,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Рожаница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Она несет в себе образ матери-кормилицы. Ее большая грудь символизирует способность прокормить всех.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dccaaadcaab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4625975" cy="3978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33400"/>
            <a:ext cx="3367080" cy="466708"/>
          </a:xfrm>
        </p:spPr>
        <p:txBody>
          <a:bodyPr/>
          <a:lstStyle/>
          <a:p>
            <a:pPr algn="ctr"/>
            <a:r>
              <a:rPr lang="ru-RU" dirty="0" smtClean="0"/>
              <a:t>«Девка – Баба»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0" y="1000108"/>
            <a:ext cx="4071966" cy="507209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 народе называют ее Перевертыш, Вертушка. Ее вполне можно назвать куклой кукол, потому что она содержит в себе 2 головы, 4 руки, 2 юбки. Секрет в том, что когда видна одна часть куклы, например, девка, то вторая, баба, скрыта под юбкой; если куклу перевернуть, то баба откроется, а девка скроется.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Девка - это красота, птичка, которая улетит из родительского дома, беззаботная, веселая, играет на улице. А баба - хозяйственная, степенная, у нее все заботы о доме и семье, она не бежит на улицу, у нее другое состояние. Она больше глядит в себя и оберегает свой дом.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Кукла Девка-Баба отражает 2 сущности женщины: она может быть открытой для мира и дарить красоту и радость, и может быть обращена к себе, к будущему ребенку, и беречь покой.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evkabab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908720"/>
            <a:ext cx="3576167" cy="476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33400"/>
            <a:ext cx="5143536" cy="5381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«Толстушка – </a:t>
            </a:r>
            <a:r>
              <a:rPr lang="ru-RU" dirty="0" err="1" smtClean="0"/>
              <a:t>Костромушка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143372" y="1071546"/>
            <a:ext cx="4572032" cy="507209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Толстушка-Костромушка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(Женская суть) - это оберег от одиночества. Его задачей было вернуть плодородие женщине, приманить душу ребенка. Если в течение года после замужества женщина не беременела, делали куколку и выставляли ее на видное со стороны дверей место. Шила ее родственница по женской линии: сестра, крестная, мать или бабушка.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Когда в доме появлялся ребенок, куколку уносили на женскую половину и прятали.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Толстушка-Костромушка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несла в себе образ девочки, в которой сочеталось одновременно несколько возрастов: 8-9 лет - девочка-нянька, 10-12 лет - девочка-подросток. От няньки у куколки пухлые щечки, фигура, а от подростка - формирующаяся грудь. С одной стороны, она и водиться умеет, с другой, может быть советчицей своим младшим сестрам и братьям. 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как-будто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говорит: "Все у меня хорошо, вот только братика или сестренки мне не хватает!".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891886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1071546"/>
            <a:ext cx="3776749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466708"/>
          </a:xfrm>
        </p:spPr>
        <p:txBody>
          <a:bodyPr/>
          <a:lstStyle/>
          <a:p>
            <a:pPr algn="ctr"/>
            <a:r>
              <a:rPr lang="ru-RU" dirty="0" err="1" smtClean="0"/>
              <a:t>Вепская</a:t>
            </a:r>
            <a:r>
              <a:rPr lang="ru-RU" dirty="0" smtClean="0"/>
              <a:t> кукла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929190" y="1000108"/>
            <a:ext cx="3714776" cy="492922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Такую куклу изготавливали из старых вещей матери без использования ножниц и иглы. Это правило соблюдали с той целью, чтобы жизнь ребёнка была «не резаная и не колотая».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рождения малыша куколку клали в колыбельку, чтобы «согреть» её. После же рождения ребёнка Вепсская кукла висела над колыбелькой, охраняя малыша от порчи. Когда ребенок подрастал, её отдавали ему играть.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621d8_b52aa517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437007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466708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Желанница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14942" y="1071546"/>
            <a:ext cx="3295705" cy="458236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Такая подружка-куколка была у каждой девушки в деревне. Показывать ее никому не следовало, а если хотели, чтобы желание исполнилось, пришивали в подарок на платьице кукле бусинку или привязывали ленточку, приговаривая: "Гляди, какая ты красавица! А за подарочек мое желание исполни"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9696406_9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4542173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33400"/>
            <a:ext cx="3652832" cy="466708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Трясовицы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429124" y="928670"/>
            <a:ext cx="4214842" cy="509261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 в древнерусской мифологии называли духи болезней в образе женщин -«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сестёр-трясовиц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сестёр-трясовиц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связаны с апокрифическим мотивом дочерей царя Ирода – простоволосых женщин демонического обличья.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Трясовицы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– маленькие куколки на связке. Изготавливали их числом тринадцать. Тринадцатая, старшая сестра – лихорадка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Кумоха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Кумоха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дородная женщина, живущая в лесу со своими двенадцатью сестрами, похожими друг на друга как близнецы.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55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692696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785786" y="3714752"/>
            <a:ext cx="7929618" cy="2357454"/>
          </a:xfrm>
          <a:prstGeom prst="rect">
            <a:avLst/>
          </a:prstGeom>
        </p:spPr>
        <p:txBody>
          <a:bodyPr vert="horz" lIns="91440" tIns="91440">
            <a:noAutofit/>
          </a:bodyPr>
          <a:lstStyle/>
          <a:p>
            <a:pPr marL="18288" marR="18288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33400"/>
            <a:ext cx="4724402" cy="466708"/>
          </a:xfrm>
        </p:spPr>
        <p:txBody>
          <a:bodyPr/>
          <a:lstStyle/>
          <a:p>
            <a:pPr algn="ctr"/>
            <a:r>
              <a:rPr lang="ru-RU" dirty="0" smtClean="0"/>
              <a:t>«Мировое дерево»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928926" y="1142984"/>
            <a:ext cx="5786478" cy="4786346"/>
          </a:xfrm>
        </p:spPr>
        <p:txBody>
          <a:bodyPr>
            <a:no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Мировое дерево олицетворяет в себе единство всего мира. Это своеобразная модель вселенной и человека, где для каждого существа, предмета или явления есть своё место.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В горизонтальной плоскости мировое древо и пространство вокруг него разделяются на четыре части, выражая представление о времени (утро, день, вечер, ночь; весна, лето, осень, зима) и пространстве (восток, юг, запад, север). По вертикали дерево делится на три части: нижнюю — корень (подземный мир), среднюю — ствол (земной мир) и верхнюю — крону (небесный мир). К каждой из этих частей относятся определённые существа. Внизу, возле корня, живут змеи, лягушки, рыбы, водоплавающие птицы и животные, потому что низ дерева символизирует не только подземный мир, но и воду. В средней части, на земле, располагаются большие животные: туры, олени, кони, медведи, волки. Это также и мир людей. На верхушке мирового дерева селятся птицы и пчёлы, здесь же находятся небесные светила.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Мировое дерево — это еще и родовое дерево. Вот почему свадебную куклу "Мировое дерево" делали на веточке с двумя развилками: на одной развилке жених, на другой - невеста.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olk-doll-04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714356"/>
            <a:ext cx="2431491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533400"/>
            <a:ext cx="3152766" cy="538146"/>
          </a:xfrm>
        </p:spPr>
        <p:txBody>
          <a:bodyPr/>
          <a:lstStyle/>
          <a:p>
            <a:pPr algn="ctr"/>
            <a:r>
              <a:rPr lang="ru-RU" dirty="0" smtClean="0"/>
              <a:t>«Неразлучники»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14942" y="1142984"/>
            <a:ext cx="3429024" cy="451093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На первый взгляд это мужская и женская куклы, которые кажутся просто парочкой, взявшейся за руки. Но, если приглядеться, то видно, что рука у них одна и сделана из цельной тряпочки или палочки, а, следовательно, их нельзя разъединить. Такая рука считалась символом единения и того, что отныне по жизни идти они будут буквально рука об руку, все дела и беды деля пополам. Сама же куколка была символом крепкого семейного союза.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Удивительна эта кукла еще и тем, что делается она без использования иголки.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ost-16351-129587155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28596" y="428604"/>
            <a:ext cx="3500462" cy="267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5\5\02lab4b18121863649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4BF8B"/>
              </a:clrFrom>
              <a:clrTo>
                <a:srgbClr val="E4BF8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71670" y="2857496"/>
            <a:ext cx="2857520" cy="338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9275"/>
            <a:ext cx="4038600" cy="5576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Ах ты, куколка моя!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Ах ты, умница моя!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Прародительница,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Берегинюшка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моя.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 лоскутков, сучков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лыка соберу.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Сшить наряд иглой тебе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 никому не разрешу.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39211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Чтоб была бы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Очень счастлива семья,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Чтобы в доме были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Хлеб, соль и вода.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Берегинюшка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моя,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 сундук кладу тебя.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Ты тихонько там лежи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весь дом мой сбереги.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 descr="G:\5\ангел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476250"/>
            <a:ext cx="3810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 descr="G:\5\берегиня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4221163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G:\5\берегиня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4221163"/>
            <a:ext cx="1857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85728"/>
            <a:ext cx="3724270" cy="609584"/>
          </a:xfrm>
        </p:spPr>
        <p:txBody>
          <a:bodyPr/>
          <a:lstStyle/>
          <a:p>
            <a:pPr algn="ctr"/>
            <a:r>
              <a:rPr lang="ru-RU" dirty="0" smtClean="0"/>
              <a:t>«Веснянка»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00562" y="928670"/>
            <a:ext cx="4010085" cy="472524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C наступлением весны девушки делали и дарили друг другу ярких куколок с волосами необычных цветов.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Это веселая, задорная кукла, которую делали молодые девушки на приход весны. Традиционно она очень яркая, с волосами необычного цвета. Таких кукол девушки дарили друг другу.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       Веснянка является оберегом молодости и красоты. Подарив такую куколку мужчине, Вы желаете ему долго оставаться молодым и жизнерадостным, женщине - всегда быть обаятельной и привлекательной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703_s-500x50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642918"/>
            <a:ext cx="376755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5007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Издавна человек был соединён с куклой куда более прочно, чем мы можем себе представить. Кукла появилась на Руси более 1000 лет назад. Это подтверждается раскопками под Новгородом. В те далекие времена у куклы было другое предназначение. На Руси было поверье: если изготовить для семьи куклу, то она способна защищать и охранять всех членов семьи.</a:t>
            </a:r>
            <a:endParaRPr lang="en-US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283464" lvl="1" indent="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Когда-то кукла была не просто игрушкой, а символом продолжения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рода, залогом семейного счастья.  Она проста и по внешнему виду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 в изготовлении, но за этим кроется что-то очень глубокое и мудрое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Кукла была человеку защитой от болезней, несчастий, злых духов. Кукла берегла человека, ее так и называли: оберег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Как правило, самыми охранными были куклы, выполненные без иглы и ножниц. Ткань старались при изготовлении кукол не резать, а рвать (иногда кукол так и называли —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рванки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 l="1965" r="5139" b="11388"/>
          <a:stretch>
            <a:fillRect/>
          </a:stretch>
        </p:blipFill>
        <p:spPr bwMode="auto">
          <a:xfrm>
            <a:off x="539750" y="549275"/>
            <a:ext cx="3775075" cy="56880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572000" y="1214422"/>
            <a:ext cx="41052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традиционной русской куклы лицо не рисовали, так как считалось, что в такую куклу не вселятся злые духи, а значит, она безвредна для человека.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Считалось, что при изготовлении обрядовых кукол недопустимо использовать колющие и режущие предметы, которыми человек мог пораниться. Поэтому тряпочки и нитки для будущих кукол нужно было не резать, а рвать.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428596" y="5786454"/>
            <a:ext cx="4249737" cy="431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Толстушка </a:t>
            </a:r>
            <a:r>
              <a:rPr lang="ru-RU" sz="36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костромушка</a:t>
            </a:r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с детьми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своему назначению куклы делятся на три большие группы: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5300663"/>
            <a:ext cx="2233613" cy="5048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обереговые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80000"/>
              </a:lnSpc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227763" y="5229225"/>
            <a:ext cx="21351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обрядовые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500430" y="5229225"/>
            <a:ext cx="1863733" cy="48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игровые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 cstate="email">
            <a:lum bright="-6000" contrast="18000"/>
          </a:blip>
          <a:srcRect/>
          <a:stretch>
            <a:fillRect/>
          </a:stretch>
        </p:blipFill>
        <p:spPr bwMode="auto">
          <a:xfrm>
            <a:off x="468313" y="1557338"/>
            <a:ext cx="2422525" cy="33131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1557338"/>
            <a:ext cx="2281237" cy="3257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>
            <a:off x="3419475" y="1557338"/>
            <a:ext cx="2316163" cy="33115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46670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Десятиручка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Кукла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Десятиручка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была призвана способствовать в домашних делах хозяйке дома. Такую куклу, сделанную из подола материнского платья, подружки дарили невесте на свадьбу, чтобы та всё успевала и всё у неё ладилось.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такой куклы много-много рук, чтобы все дела спорились, а дома всегда был порядок и достаток.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folk-doll-04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148064" y="1052736"/>
            <a:ext cx="3240360" cy="434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60648"/>
            <a:ext cx="4578725" cy="668022"/>
          </a:xfrm>
        </p:spPr>
        <p:txBody>
          <a:bodyPr>
            <a:normAutofit/>
          </a:bodyPr>
          <a:lstStyle/>
          <a:p>
            <a:r>
              <a:rPr lang="ru-RU" dirty="0" smtClean="0"/>
              <a:t>«Спиридон-Солнцеворот»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714744" y="928670"/>
            <a:ext cx="5000660" cy="507209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Люди говорили: "Спиридон-Солнцеворот колесо в руках несет". Праздник Спиридона — это праздник зимнего и летнего солнцестояния, праздник нарождающегося или уходящего солнца. Он проходил с участием в обрядах этой куклы.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празднике отправляли обряды, посвященные солнцу. Скатывали с горы колесо и сжигали его вместе с другими символами солнца, приговаривая: «Колесо, гори, катись, с весною красною вернись!».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конце праздника куколку сжигали без одежды, одежду прибирали для следующей куколки. Сжигали со старьем, чтобы куколка забрала с собой все старое и негодное, высвободив силы для новой жизни.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Куколка это мужская и дарится мужчине, чтобы помогал Спиридон-Солнцеворот хозяину дома "рулить" в своих делах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_62912_8c87402e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692696"/>
            <a:ext cx="341928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46670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Крупеничка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3438" y="1000108"/>
            <a:ext cx="4071966" cy="5429288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Куколка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Крупеничка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 (другие названия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Зернушка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", "Горошинка") - это оберег на сытость и достаток в семье (на хозяйственность). Традиционно эту куклу наполняли гречишным зерном или пшеницей. Это главная кукла в семье.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Первые горсти при посеве зерна брали из мешочка, сшитого в образе этой куколки. Зерно в ней символизировало сбереженные силы Кормилицы Земли.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После уборочной страды куколку вновь наполняли отборным зерном уже нового урожая. Ее наряжали и бережно хранили на видном месте в красном углу. Верили, что только тогда следующий год будет сытым и будет достаток в семье.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В голодное время брали крупу из куколки и варили из нее кашу. Считалось, что эта каша передает силы Матери Земли.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     Входящий в избу гость мог по куколке определить, сытно ли живет семья. Если куколка была худа, значит в семье беда…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10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642918"/>
            <a:ext cx="4219926" cy="461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533400"/>
            <a:ext cx="4152898" cy="395270"/>
          </a:xfrm>
        </p:spPr>
        <p:txBody>
          <a:bodyPr>
            <a:normAutofit/>
          </a:bodyPr>
          <a:lstStyle/>
          <a:p>
            <a:r>
              <a:rPr lang="ru-RU" dirty="0" smtClean="0"/>
              <a:t>«Кубышка – Травница»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628" y="1000108"/>
            <a:ext cx="3643338" cy="507209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Чтобы воздух в избе был чистый, изготавливали полезную куколку "Кубышку-Травницу". Мешочек-юбку набивали душистыми успокаивающими травами – душицей, зверобоем, мятой, тысячелистником или хвоей.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Кубышку-травницу обычно подвешивали над кроваткой ребенка, чтобы тот лучше спал, приговаривая: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Сонница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бессонница, не играй с моим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дитяткой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играй с моей куколкой!" Или наполняли лекарственными травами и ставили у кровати больного, чтобы травяной запах отгонял от него духов болезни.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ost-16351-129587093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34" y="571480"/>
            <a:ext cx="4215982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691</TotalTime>
  <Words>889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Русская народная   кукла</vt:lpstr>
      <vt:lpstr>Слайд 2</vt:lpstr>
      <vt:lpstr>Слайд 3</vt:lpstr>
      <vt:lpstr>Слайд 4</vt:lpstr>
      <vt:lpstr>По своему назначению куклы делятся на три большие группы:</vt:lpstr>
      <vt:lpstr>«Десятиручка»</vt:lpstr>
      <vt:lpstr>«Спиридон-Солнцеворот»</vt:lpstr>
      <vt:lpstr>«Крупеничка»</vt:lpstr>
      <vt:lpstr>«Кубышка – Травница»</vt:lpstr>
      <vt:lpstr>«Коляда»</vt:lpstr>
      <vt:lpstr>«Колокольчик»</vt:lpstr>
      <vt:lpstr>«Капустка»</vt:lpstr>
      <vt:lpstr>«Девка – Баба»</vt:lpstr>
      <vt:lpstr>«Толстушка – Костромушка»</vt:lpstr>
      <vt:lpstr>Вепская кукла</vt:lpstr>
      <vt:lpstr>«Желанница»</vt:lpstr>
      <vt:lpstr>«Трясовицы»</vt:lpstr>
      <vt:lpstr>«Мировое дерево»</vt:lpstr>
      <vt:lpstr>«Неразлучники»</vt:lpstr>
      <vt:lpstr>«Веснянка»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Обрядовые куклы</dc:title>
  <dc:creator>Evgesha</dc:creator>
  <cp:lastModifiedBy>User</cp:lastModifiedBy>
  <cp:revision>64</cp:revision>
  <dcterms:created xsi:type="dcterms:W3CDTF">2012-03-09T12:47:37Z</dcterms:created>
  <dcterms:modified xsi:type="dcterms:W3CDTF">2016-01-04T08:52:01Z</dcterms:modified>
</cp:coreProperties>
</file>