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9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25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2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6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22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68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47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13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69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3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3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D2FD-225B-4CA3-8B05-D72B9137410E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E0607-01C8-4630-A2EB-9EA1AC3ED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00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-vokhtoga.narod.ru/pic2/planploshadki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1%81%D1%83%D0%B3" TargetMode="External"/><Relationship Id="rId2" Type="http://schemas.openxmlformats.org/officeDocument/2006/relationships/hyperlink" Target="http://ru.wikipedia.org/wiki/%D0%94%D0%BE%D1%88%D0%BA%D0%BE%D0%BB%D1%8C%D0%BD%D1%8B%D0%B9_%D0%B2%D0%BE%D0%B7%D1%80%D0%B0%D1%81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3%D0%B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594"/>
          </a:xfrm>
        </p:spPr>
      </p:pic>
      <p:sp>
        <p:nvSpPr>
          <p:cNvPr id="6" name="Заголовок 5"/>
          <p:cNvSpPr>
            <a:spLocks noGrp="1" noChangeArrowheads="1"/>
          </p:cNvSpPr>
          <p:nvPr>
            <p:ph type="title"/>
          </p:nvPr>
        </p:nvSpPr>
        <p:spPr bwMode="auto">
          <a:xfrm>
            <a:off x="514065" y="73709"/>
            <a:ext cx="1116386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 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Тамалаканская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 учреждение «Управление образованием»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района «</a:t>
            </a: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Верхневилюйский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(район)»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980" y="1438786"/>
            <a:ext cx="90676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дизайна </a:t>
            </a:r>
          </a:p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«Детской площадки»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7443" y="5755873"/>
            <a:ext cx="49814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Кысылбаикова</a:t>
            </a:r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Мария Вадимовна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13" y="1402544"/>
            <a:ext cx="11614244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в ходе осуществления проекта пойдут на приобретение материала, креплений для малых архитектурных форм,  семян цветов, краску.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надеемся на спонсорскую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опечителей школы;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предпринимателей;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есхоза.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1882" y="183192"/>
            <a:ext cx="799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обоснование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school-vokhtoga.narod.ru/pic2/planploshadki1.jpg">
            <a:hlinkClick r:id="rId2"/>
          </p:cNvPr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82" b="41068"/>
          <a:stretch/>
        </p:blipFill>
        <p:spPr bwMode="auto">
          <a:xfrm>
            <a:off x="1718823" y="1337481"/>
            <a:ext cx="8645190" cy="5124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46965" y="456147"/>
            <a:ext cx="9588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детской площадки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9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83" y="1944595"/>
            <a:ext cx="5488699" cy="367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990683" y="181932"/>
            <a:ext cx="103232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детской площадки можно </a:t>
            </a:r>
          </a:p>
          <a:p>
            <a:pPr algn="ctr"/>
            <a:r>
              <a:rPr lang="ru-RU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испольвать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 элементы: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83" y="5701124"/>
            <a:ext cx="4620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Домик для девочек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3471" y="5823077"/>
            <a:ext cx="55890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цветов используем 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чистые материалы</a:t>
            </a:r>
            <a:endParaRPr lang="ru-RU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10"/>
          <a:stretch/>
        </p:blipFill>
        <p:spPr>
          <a:xfrm>
            <a:off x="6213471" y="1924333"/>
            <a:ext cx="5181600" cy="369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96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96" y="1329994"/>
            <a:ext cx="6818133" cy="505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76"/>
          <a:stretch/>
        </p:blipFill>
        <p:spPr>
          <a:xfrm>
            <a:off x="7960357" y="1329994"/>
            <a:ext cx="3558353" cy="505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0018" y="319669"/>
            <a:ext cx="6576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для девочек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75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0266" y="944019"/>
            <a:ext cx="368295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07" y="944019"/>
            <a:ext cx="5999637" cy="4369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67850" y="5550122"/>
            <a:ext cx="55890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цветов используем 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чистые материалы</a:t>
            </a:r>
            <a:endParaRPr lang="ru-RU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664" y="5600196"/>
            <a:ext cx="45683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тропинок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спользуем 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камни и деревянные доски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1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46" y="1074565"/>
            <a:ext cx="5181600" cy="38953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6" r="9236"/>
          <a:stretch/>
        </p:blipFill>
        <p:spPr>
          <a:xfrm>
            <a:off x="6191540" y="1074565"/>
            <a:ext cx="5194110" cy="3895387"/>
          </a:xfrm>
        </p:spPr>
      </p:pic>
      <p:sp>
        <p:nvSpPr>
          <p:cNvPr id="7" name="Прямоугольник 6"/>
          <p:cNvSpPr/>
          <p:nvPr/>
        </p:nvSpPr>
        <p:spPr>
          <a:xfrm>
            <a:off x="1560368" y="5219216"/>
            <a:ext cx="926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Забор для детской площадки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8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08" y="892106"/>
            <a:ext cx="5430242" cy="41166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1" r="7145"/>
          <a:stretch/>
        </p:blipFill>
        <p:spPr>
          <a:xfrm>
            <a:off x="6250673" y="892106"/>
            <a:ext cx="5320571" cy="4116623"/>
          </a:xfrm>
        </p:spPr>
      </p:pic>
      <p:sp>
        <p:nvSpPr>
          <p:cNvPr id="7" name="Прямоугольник 6"/>
          <p:cNvSpPr/>
          <p:nvPr/>
        </p:nvSpPr>
        <p:spPr>
          <a:xfrm>
            <a:off x="1817953" y="5273808"/>
            <a:ext cx="8865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 для маленьких</a:t>
            </a:r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6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3" b="19216"/>
          <a:stretch/>
        </p:blipFill>
        <p:spPr>
          <a:xfrm>
            <a:off x="297988" y="1378424"/>
            <a:ext cx="5747970" cy="36166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612" y="1380283"/>
            <a:ext cx="5561226" cy="3614797"/>
          </a:xfrm>
        </p:spPr>
      </p:pic>
      <p:sp>
        <p:nvSpPr>
          <p:cNvPr id="7" name="Прямоугольник 6"/>
          <p:cNvSpPr/>
          <p:nvPr/>
        </p:nvSpPr>
        <p:spPr>
          <a:xfrm>
            <a:off x="3019706" y="5210331"/>
            <a:ext cx="666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3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029" y="588430"/>
            <a:ext cx="4375245" cy="4785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494" y="588430"/>
            <a:ext cx="5208625" cy="4785424"/>
          </a:xfrm>
        </p:spPr>
      </p:pic>
      <p:sp>
        <p:nvSpPr>
          <p:cNvPr id="7" name="Прямоугольник 6"/>
          <p:cNvSpPr/>
          <p:nvPr/>
        </p:nvSpPr>
        <p:spPr>
          <a:xfrm>
            <a:off x="4322704" y="5407080"/>
            <a:ext cx="31644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Качели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2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541" y="743658"/>
            <a:ext cx="5105515" cy="38291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9227" y="743658"/>
            <a:ext cx="3781863" cy="3829136"/>
          </a:xfrm>
        </p:spPr>
      </p:pic>
      <p:sp>
        <p:nvSpPr>
          <p:cNvPr id="7" name="Прямоугольник 6"/>
          <p:cNvSpPr/>
          <p:nvPr/>
        </p:nvSpPr>
        <p:spPr>
          <a:xfrm>
            <a:off x="1114541" y="4572794"/>
            <a:ext cx="101598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Цветочки будем высаживать в разных 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оригинальных горшочках.</a:t>
            </a:r>
          </a:p>
          <a:p>
            <a:pPr algn="ctr"/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5" y="1364776"/>
            <a:ext cx="11000095" cy="481218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предназначенное для игры детей,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ошкольный возраст"/>
              </a:rPr>
              <a:t>младшего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ошкольный возраст"/>
              </a:rPr>
              <a:t>школьного возраста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Чаще всего она находится в населённом пункте и ограждена от дорог. Оптимальным является интегрирование детской площадки. Детская площадка — территория, на которой расположены элементы детского уличного игрового оборудования с целью организации содержательного 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Досуг"/>
              </a:rPr>
              <a:t>досуга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Игровое оборудование, в свою очередь, представляет собой набор конструктивных сооружений, способствующих физическому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Ум"/>
              </a:rPr>
              <a:t>умственному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развитию, оказывая при этом благоприятное воздействие на социальную адаптацию ребёнка.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2541" y="224135"/>
            <a:ext cx="606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3" y="272955"/>
            <a:ext cx="11614245" cy="59040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детской площадки для учащихся начальной школы.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ландшафтному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противоречия и недостатки в благоустройстве пришкольной территории и условиями для развития здоровья младших школьников;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 обосновать место для детской площадки;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разработать проект малых архитектурных форм для детской площадки;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разработать проект озеленения детской площадки;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проект «Детская площадка» в виде плана, рисунков, презентации;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проект.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1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488042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поиск, изучение литературы по теме проекта (январь – февраль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oбpaбoтка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oбoбщeниe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пoлyчeнныx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дaнныx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oфopмление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мaтepиaлов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составление рекомендации по благоустройству детской площадки (март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этап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реализация проекта (апрель – август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533" y="155896"/>
            <a:ext cx="9152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5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84" y="956397"/>
            <a:ext cx="11144534" cy="52806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проекта, формулирование цели и задач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работа с литературой по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дизайн элементов детской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работы, создание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семян и выращивание рассады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малых архитектурных форм для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 и кустарников на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посадка клумб на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отчётом о проделанной работе.</a:t>
            </a:r>
          </a:p>
          <a:p>
            <a:pPr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3070" y="196840"/>
            <a:ext cx="4545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2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0376" y="1498079"/>
            <a:ext cx="11273051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будет находится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школы. При разработке нашего проекта мы учли рекомендации по благоустройству детской площадки и требования, предъявляемые к ее ландшафтному дизайну.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3008" y="574749"/>
            <a:ext cx="6225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336" y="1150376"/>
            <a:ext cx="10515600" cy="53488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должна быть безопасной и исключающей травматизм: удалена от проезжих дорог, водоемов, мусорных контейнеров.</a:t>
            </a: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должна укреплять физическое и психическое здоровье учащихся.</a:t>
            </a: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Детская площадка должна быть зелёной и являться ярким цветовым акцентом на пришкольной территории. Озеленение площадки  должно отвечать определенным требованиям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 на детской площадке должны быть выполнены из экологически безопасных материалов.</a:t>
            </a:r>
          </a:p>
          <a:p>
            <a:pPr lvl="0"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 должна развивать учащихся.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533" y="350745"/>
            <a:ext cx="11356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благоустройству детской площадки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313" y="1568639"/>
            <a:ext cx="11507372" cy="49600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быть ядовитыми, колючими, с сильным запахом (чтобы не вызывать аллергию), не должны иметь ни каких плодов и ягод, чтобы дети не ели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много деревьев и кустарников, чтобы не очень затенять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Высаживая цветы на детской площадке, следует помнить, что цвет по-разному действует на детей: зелёный, жёлтый, синий – успокаивает, красный – возбуждает. Цветы лучше использовать яркие, жизнерадостные, привлекательные. Желательно преобладание низкорослых сортов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перечень растений: петуния, астра, незабудки, анютины глазки,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бархатцы, флоксы.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2761" y="139729"/>
            <a:ext cx="89064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ландшафтному </a:t>
            </a:r>
          </a:p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дизайну детской площадки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3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160060"/>
            <a:ext cx="11259403" cy="50441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Малые архитектурные формы: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качели;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 (беседка);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грибок (беседка);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препятствий.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Элементы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фитодизайна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цветники;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дендрария (деревья и кустарники);</a:t>
            </a:r>
          </a:p>
          <a:p>
            <a:pPr lvl="0"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газон.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2775" y="265078"/>
            <a:ext cx="9379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детской площадки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314</Words>
  <Application>Microsoft Office PowerPoint</Application>
  <PresentationFormat>Произвольный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МБОУ  Тамалаканская средняя общеобразовательная школа Муниципальное казенное  учреждение «Управление образованием» Муниципального района «Верхневилюйский улус (район)»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Тамалаканская средняя общеобразовательная школа Муниципальное казенное  учреждение «Управление образованием» Муниципального района «Верхневилюйский улус (район)»  </dc:title>
  <dc:creator>Пользователь</dc:creator>
  <cp:lastModifiedBy>user</cp:lastModifiedBy>
  <cp:revision>15</cp:revision>
  <dcterms:created xsi:type="dcterms:W3CDTF">2015-05-12T07:06:16Z</dcterms:created>
  <dcterms:modified xsi:type="dcterms:W3CDTF">2016-11-28T03:45:52Z</dcterms:modified>
</cp:coreProperties>
</file>