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39999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A6F4-7A57-4C3D-AEC8-CCF6B1D1640A}" type="datetimeFigureOut">
              <a:rPr lang="ru-RU" smtClean="0"/>
              <a:pPr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155B9-6479-4017-BE62-9DFD1EC18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500042"/>
            <a:ext cx="6146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Грелка на чайник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Рабочий стол\грелка на чайник\S6301910.JPG"/>
          <p:cNvPicPr>
            <a:picLocks noChangeAspect="1" noChangeArrowheads="1"/>
          </p:cNvPicPr>
          <p:nvPr/>
        </p:nvPicPr>
        <p:blipFill>
          <a:blip r:embed="rId2"/>
          <a:srcRect l="20047" t="1433" r="11039" b="3341"/>
          <a:stretch>
            <a:fillRect/>
          </a:stretch>
        </p:blipFill>
        <p:spPr bwMode="auto">
          <a:xfrm rot="5400000">
            <a:off x="571472" y="1857364"/>
            <a:ext cx="392909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73916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Выкроить утепляющую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основу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3" name="Picture 3" descr="C:\Documents and Settings\Admin\Рабочий стол\грелка на чайник\S630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71942"/>
            <a:ext cx="3352821" cy="251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214554"/>
            <a:ext cx="6025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 подкладочного куска ткани вырезаем</a:t>
            </a:r>
          </a:p>
          <a:p>
            <a:r>
              <a:rPr lang="ru-RU" sz="2400" dirty="0" smtClean="0"/>
              <a:t> две части туловища по лекалу и утеплитель.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204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Выстегиваем утепляющую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C:\Documents and Settings\Admin\Рабочий стол\грелка на чайник\S6301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66695" y="2009171"/>
            <a:ext cx="4071967" cy="3053975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грелка на чайник\S630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2662222" cy="19966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857364"/>
            <a:ext cx="46931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Простегиваем каждую часть </a:t>
            </a:r>
          </a:p>
          <a:p>
            <a:r>
              <a:rPr lang="ru-RU" sz="2400" dirty="0" smtClean="0"/>
              <a:t>подкладки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 утеплителем и</a:t>
            </a:r>
          </a:p>
          <a:p>
            <a:r>
              <a:rPr lang="ru-RU" sz="2400" dirty="0" smtClean="0"/>
              <a:t> сшиваем вместе,(оставляя зазор -</a:t>
            </a:r>
          </a:p>
          <a:p>
            <a:r>
              <a:rPr lang="ru-RU" sz="2400" dirty="0" smtClean="0"/>
              <a:t>Незастроченный участок около</a:t>
            </a:r>
          </a:p>
          <a:p>
            <a:r>
              <a:rPr lang="ru-RU" sz="2400" dirty="0" smtClean="0"/>
              <a:t>10см).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грелка на чайник\S630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3733792" cy="28003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6448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Соединяем основу с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утепляющей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64353"/>
            <a:ext cx="800533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Наложить одну  деталь на другую</a:t>
            </a:r>
          </a:p>
          <a:p>
            <a:r>
              <a:rPr lang="ru-RU" sz="2400" dirty="0" smtClean="0"/>
              <a:t>Лицевыми сторонами внутрь.</a:t>
            </a:r>
          </a:p>
          <a:p>
            <a:r>
              <a:rPr lang="ru-RU" sz="2400" dirty="0" smtClean="0"/>
              <a:t>Линии шва должны совпадать, </a:t>
            </a:r>
          </a:p>
          <a:p>
            <a:r>
              <a:rPr lang="ru-RU" sz="2400" dirty="0" smtClean="0"/>
              <a:t>Сметываем , стачиваем детали </a:t>
            </a:r>
          </a:p>
          <a:p>
            <a:r>
              <a:rPr lang="ru-RU" sz="2400" dirty="0" smtClean="0"/>
              <a:t>в круговую.</a:t>
            </a:r>
          </a:p>
          <a:p>
            <a:r>
              <a:rPr lang="ru-RU" sz="2400" dirty="0" smtClean="0"/>
              <a:t>Вывернуть  через </a:t>
            </a:r>
            <a:r>
              <a:rPr lang="ru-RU" sz="2400" dirty="0" err="1" smtClean="0"/>
              <a:t>незастро</a:t>
            </a:r>
            <a:r>
              <a:rPr lang="ru-RU" sz="2400" dirty="0" smtClean="0"/>
              <a:t>-</a:t>
            </a:r>
          </a:p>
          <a:p>
            <a:r>
              <a:rPr lang="ru-RU" sz="2400" dirty="0" err="1" smtClean="0"/>
              <a:t>Ченный</a:t>
            </a:r>
            <a:r>
              <a:rPr lang="ru-RU" sz="2400" dirty="0" smtClean="0"/>
              <a:t> участок на лицевую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торону. </a:t>
            </a:r>
          </a:p>
          <a:p>
            <a:r>
              <a:rPr lang="ru-RU" sz="2400" dirty="0" smtClean="0"/>
              <a:t>Отстрочить зазор оставленный</a:t>
            </a:r>
          </a:p>
          <a:p>
            <a:r>
              <a:rPr lang="ru-RU" sz="2400" dirty="0" smtClean="0"/>
              <a:t>В подкладке и заправить его</a:t>
            </a:r>
          </a:p>
          <a:p>
            <a:r>
              <a:rPr lang="ru-RU" sz="2400" dirty="0" smtClean="0"/>
              <a:t> вовнутрь грелки.  Выметать  со стороны подкладки</a:t>
            </a:r>
          </a:p>
          <a:p>
            <a:r>
              <a:rPr lang="ru-RU" sz="2400" dirty="0" smtClean="0"/>
              <a:t>и  отстрочить на ширину лапки по низу грелки, наметочные</a:t>
            </a:r>
          </a:p>
          <a:p>
            <a:r>
              <a:rPr lang="ru-RU" sz="2400" dirty="0" smtClean="0"/>
              <a:t> нитки удалить.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грелка на чайник\S6301910.JPG"/>
          <p:cNvPicPr>
            <a:picLocks noChangeAspect="1" noChangeArrowheads="1"/>
          </p:cNvPicPr>
          <p:nvPr/>
        </p:nvPicPr>
        <p:blipFill>
          <a:blip r:embed="rId2"/>
          <a:srcRect l="21676" r="14378" b="2890"/>
          <a:stretch>
            <a:fillRect/>
          </a:stretch>
        </p:blipFill>
        <p:spPr bwMode="auto">
          <a:xfrm rot="5400000">
            <a:off x="4293379" y="1707357"/>
            <a:ext cx="4214842" cy="48006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4605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Готовая грелка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143116"/>
            <a:ext cx="2860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Вот и всё!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Любуемся красотой,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Сделанной своими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Руками!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грелка на чайник\S63019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3832" t="947"/>
          <a:stretch>
            <a:fillRect/>
          </a:stretch>
        </p:blipFill>
        <p:spPr bwMode="auto">
          <a:xfrm>
            <a:off x="500034" y="428604"/>
            <a:ext cx="4900613" cy="37861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285728"/>
            <a:ext cx="2353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Для работы вам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потребуется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70" y="1785926"/>
            <a:ext cx="34115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Кусочки ткани разные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Нитки по цвет ткани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Мелок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Булавочки, иголка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Линейка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Ножницы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Выкройка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Утеплитель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14884"/>
            <a:ext cx="71357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При раскрое соблюдаем направление  нити основы,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направление рисунка на ткани!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грелка на чайник\S630189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071942"/>
            <a:ext cx="3232150" cy="24241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357166"/>
            <a:ext cx="2813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Раскрой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71612"/>
            <a:ext cx="687553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Отутюжить ткань  определить лицевую сторону.</a:t>
            </a:r>
          </a:p>
          <a:p>
            <a:r>
              <a:rPr lang="ru-RU" sz="2400" dirty="0" smtClean="0"/>
              <a:t>Сложить ткань по долевой нить и выровнять срезы</a:t>
            </a:r>
          </a:p>
          <a:p>
            <a:r>
              <a:rPr lang="ru-RU" sz="2400" dirty="0" smtClean="0"/>
              <a:t>Разложить детали выкройки и обвести мелом</a:t>
            </a:r>
          </a:p>
          <a:p>
            <a:r>
              <a:rPr lang="ru-RU" sz="2400" dirty="0" smtClean="0"/>
              <a:t>(припуски на обработку заложены в выкройке)</a:t>
            </a:r>
          </a:p>
          <a:p>
            <a:r>
              <a:rPr lang="ru-RU" sz="2400" dirty="0" smtClean="0"/>
              <a:t>В раскрои:</a:t>
            </a:r>
          </a:p>
          <a:p>
            <a:r>
              <a:rPr lang="ru-RU" sz="2400" dirty="0" smtClean="0"/>
              <a:t>Туловище –2 дет</a:t>
            </a:r>
          </a:p>
          <a:p>
            <a:r>
              <a:rPr lang="ru-RU" sz="2400" dirty="0" smtClean="0"/>
              <a:t>Шапочка -1 дет(или 2 дет)</a:t>
            </a:r>
          </a:p>
          <a:p>
            <a:r>
              <a:rPr lang="ru-RU" sz="2400" dirty="0" smtClean="0"/>
              <a:t>Ручки -4 дет</a:t>
            </a:r>
          </a:p>
          <a:p>
            <a:r>
              <a:rPr lang="ru-RU" sz="2400" dirty="0" smtClean="0"/>
              <a:t>Волосы -2дет</a:t>
            </a:r>
          </a:p>
          <a:p>
            <a:r>
              <a:rPr lang="ru-RU" sz="2400" dirty="0" smtClean="0"/>
              <a:t>Ножки-2 дет</a:t>
            </a:r>
          </a:p>
          <a:p>
            <a:r>
              <a:rPr lang="ru-RU" sz="2400" dirty="0" smtClean="0"/>
              <a:t>Голова -1дет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8"/>
            <a:ext cx="5296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Обработка ручек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Admin\Рабочий стол\грелка на чайник\S630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14752"/>
            <a:ext cx="3471853" cy="26038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785926"/>
            <a:ext cx="75661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Складываем лицевыми сторонами внутрь  уравниваем, </a:t>
            </a:r>
          </a:p>
          <a:p>
            <a:r>
              <a:rPr lang="ru-RU" sz="2400" dirty="0" smtClean="0"/>
              <a:t>сметываем  .</a:t>
            </a:r>
          </a:p>
          <a:p>
            <a:r>
              <a:rPr lang="ru-RU" sz="2400" dirty="0" smtClean="0"/>
              <a:t>Стачиваем, </a:t>
            </a:r>
            <a:r>
              <a:rPr lang="ru-RU" sz="2400" dirty="0" smtClean="0"/>
              <a:t>ширина шва 0,5 см .</a:t>
            </a:r>
          </a:p>
          <a:p>
            <a:r>
              <a:rPr lang="ru-RU" sz="2400" dirty="0" smtClean="0"/>
              <a:t>Наметку удаляем, выворачиваем  и набиваем  ватой.  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28" y="500042"/>
            <a:ext cx="5746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Обработка головы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грелка на чайник\S6301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90632" y="2324484"/>
            <a:ext cx="4879969" cy="36599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785926"/>
            <a:ext cx="476470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  лицевую сторону </a:t>
            </a:r>
          </a:p>
          <a:p>
            <a:r>
              <a:rPr lang="ru-RU" sz="2400" dirty="0" smtClean="0"/>
              <a:t>туловища накладываем голову.</a:t>
            </a:r>
          </a:p>
          <a:p>
            <a:r>
              <a:rPr lang="ru-RU" sz="2400" dirty="0" smtClean="0"/>
              <a:t> Прикалываем иголочками, </a:t>
            </a:r>
          </a:p>
          <a:p>
            <a:r>
              <a:rPr lang="ru-RU" sz="2400" dirty="0" smtClean="0"/>
              <a:t>приметываем.</a:t>
            </a:r>
          </a:p>
          <a:p>
            <a:r>
              <a:rPr lang="ru-RU" sz="2400" dirty="0" smtClean="0"/>
              <a:t>Обрабатываем зигзагом, или </a:t>
            </a:r>
          </a:p>
          <a:p>
            <a:r>
              <a:rPr lang="ru-RU" sz="2400" dirty="0" smtClean="0"/>
              <a:t>пристрачиваем обычной строчкой.</a:t>
            </a:r>
          </a:p>
          <a:p>
            <a:r>
              <a:rPr lang="ru-RU" sz="2400" dirty="0" smtClean="0"/>
              <a:t>Наметку удаляем. Накладываем</a:t>
            </a:r>
          </a:p>
          <a:p>
            <a:r>
              <a:rPr lang="ru-RU" sz="2400" dirty="0" smtClean="0"/>
              <a:t> волосы, шапочку на голову ,</a:t>
            </a:r>
          </a:p>
          <a:p>
            <a:r>
              <a:rPr lang="ru-RU" sz="2400" dirty="0" smtClean="0"/>
              <a:t> припуск на обработку  0,7 </a:t>
            </a:r>
          </a:p>
          <a:p>
            <a:r>
              <a:rPr lang="ru-RU" sz="2400" dirty="0" smtClean="0"/>
              <a:t>Приметываем.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85728"/>
            <a:ext cx="505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Обработка лица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\Рабочий стол\грелка на чайник\S6301900.JPG"/>
          <p:cNvPicPr>
            <a:picLocks noChangeAspect="1" noChangeArrowheads="1"/>
          </p:cNvPicPr>
          <p:nvPr/>
        </p:nvPicPr>
        <p:blipFill>
          <a:blip r:embed="rId2"/>
          <a:srcRect l="13536" t="7793" r="7711" b="15094"/>
          <a:stretch>
            <a:fillRect/>
          </a:stretch>
        </p:blipFill>
        <p:spPr bwMode="auto">
          <a:xfrm>
            <a:off x="4429124" y="3071810"/>
            <a:ext cx="4572032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1785926"/>
            <a:ext cx="8066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Аккуратно  рисуем черты лица  (сначала на листочке пробуем) ,а потом на ткани</a:t>
            </a:r>
          </a:p>
          <a:p>
            <a:r>
              <a:rPr lang="ru-RU" dirty="0" smtClean="0"/>
              <a:t>Ротик и глазки выполнить можно тамбурным стежком</a:t>
            </a:r>
          </a:p>
          <a:p>
            <a:r>
              <a:rPr lang="ru-RU" dirty="0" smtClean="0"/>
              <a:t>Глазки можно выполнить  из ткани, из пуговиц  или приклеить</a:t>
            </a:r>
          </a:p>
          <a:p>
            <a:r>
              <a:rPr lang="ru-RU" dirty="0" smtClean="0"/>
              <a:t>Готовые глазки.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грелка на чайник\S6301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257803" cy="3943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49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Обработка туловища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Рабочий стол\грелка на чайник\S6301902.JPG"/>
          <p:cNvPicPr>
            <a:picLocks noChangeAspect="1" noChangeArrowheads="1"/>
          </p:cNvPicPr>
          <p:nvPr/>
        </p:nvPicPr>
        <p:blipFill>
          <a:blip r:embed="rId2"/>
          <a:srcRect l="8252" t="10937" r="5322" b="195"/>
          <a:stretch>
            <a:fillRect/>
          </a:stretch>
        </p:blipFill>
        <p:spPr bwMode="auto">
          <a:xfrm>
            <a:off x="4143372" y="2428868"/>
            <a:ext cx="4572032" cy="35258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643050"/>
            <a:ext cx="85311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На низ шапочки  приметываем  тесьму вьюнчик,   настрачиваем , временные нитки </a:t>
            </a:r>
          </a:p>
          <a:p>
            <a:r>
              <a:rPr lang="ru-RU" dirty="0" smtClean="0"/>
              <a:t>удаляем. На шапочке можно сделать заплатку.</a:t>
            </a:r>
          </a:p>
          <a:p>
            <a:r>
              <a:rPr lang="ru-RU" dirty="0" smtClean="0"/>
              <a:t>На туловище накладываем ножки </a:t>
            </a:r>
          </a:p>
          <a:p>
            <a:r>
              <a:rPr lang="ru-RU" dirty="0" smtClean="0"/>
              <a:t>прикалываем, и обрабатываем.</a:t>
            </a:r>
          </a:p>
          <a:p>
            <a:r>
              <a:rPr lang="ru-RU" dirty="0" smtClean="0"/>
              <a:t>Ручки приметываем  к туловищу.</a:t>
            </a:r>
          </a:p>
          <a:p>
            <a:r>
              <a:rPr lang="ru-RU" dirty="0" smtClean="0"/>
              <a:t>Если есть заплатка на шапочки, то </a:t>
            </a:r>
          </a:p>
          <a:p>
            <a:r>
              <a:rPr lang="ru-RU" dirty="0" smtClean="0"/>
              <a:t>Можно сделать и на туловище.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грелка на чайник\S6301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5143536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2531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Складываем основные детали  лицевыми сторонами внутрь ,</a:t>
            </a:r>
          </a:p>
          <a:p>
            <a:r>
              <a:rPr lang="ru-RU" sz="2400" dirty="0" smtClean="0"/>
              <a:t> уравниваем срезы</a:t>
            </a:r>
          </a:p>
          <a:p>
            <a:r>
              <a:rPr lang="ru-RU" sz="2400" dirty="0" smtClean="0"/>
              <a:t>Вкладываем петельку.</a:t>
            </a:r>
          </a:p>
          <a:p>
            <a:r>
              <a:rPr lang="ru-RU" sz="2400" dirty="0" smtClean="0"/>
              <a:t>Сметываем , ширина стачивания 0,7см ,наметку удаляем.</a:t>
            </a:r>
          </a:p>
          <a:p>
            <a:r>
              <a:rPr lang="ru-RU" sz="2400" dirty="0" smtClean="0"/>
              <a:t> Выворачиваем.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382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Вера</cp:lastModifiedBy>
  <cp:revision>21</cp:revision>
  <dcterms:created xsi:type="dcterms:W3CDTF">2015-03-09T12:27:21Z</dcterms:created>
  <dcterms:modified xsi:type="dcterms:W3CDTF">2015-10-17T11:13:59Z</dcterms:modified>
</cp:coreProperties>
</file>