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7" r:id="rId3"/>
    <p:sldId id="256" r:id="rId4"/>
    <p:sldId id="258" r:id="rId5"/>
    <p:sldId id="261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09" autoAdjust="0"/>
  </p:normalViewPr>
  <p:slideViewPr>
    <p:cSldViewPr>
      <p:cViewPr varScale="1">
        <p:scale>
          <a:sx n="115" d="100"/>
          <a:sy n="115" d="100"/>
        </p:scale>
        <p:origin x="-9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920A46-1EF2-452C-B7A9-2BC67B992C0A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042B20-C1F7-4BBC-8339-DFD5C6CB7A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785795"/>
            <a:ext cx="750099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 из осенних листьев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36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Осенний львёнок</a:t>
            </a:r>
            <a:r>
              <a:rPr lang="ru-RU" sz="36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Составила : Воспитатель второй младшей группы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dirty="0" err="1" smtClean="0">
                <a:latin typeface="Calibri"/>
                <a:ea typeface="Calibri" pitchFamily="34" charset="0"/>
                <a:cs typeface="Times New Roman" pitchFamily="18" charset="0"/>
              </a:rPr>
              <a:t>Паськова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 Наталья Александровна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Calibri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Calibri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Calibri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Calibri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Calibri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Calibri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Calibri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29432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развитие у детей художественно-творческих способностей, воспитывает у детей терпение, усидчивость и фантазию.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рассматривать осенние листочки разной формы и сравнивать со знакомыми предметами или их частями,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показать аналогии с конструированием из листьев.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Вызвать интерес к созданию образа львёнка из листьев вместе с воспитателем.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Продолжать знакомить детей с аппликацией из сухих листьев.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составлять композицию из листьев и готовой мордашки льва из цветной бумаги или картона.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(заранее вырезаем мордочки львёнка). Развивать чувство формы и композиции.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самостоятельность и аккуратность в работе.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643866" cy="5072098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/>
              <a:t>Материалы: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1.Картон  белый и оранжевая цветная бумага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2.Ножницы </a:t>
            </a:r>
            <a:br>
              <a:rPr lang="ru-RU" sz="2700" dirty="0" smtClean="0"/>
            </a:br>
            <a:r>
              <a:rPr lang="ru-RU" sz="2700" dirty="0" smtClean="0"/>
              <a:t>3.Клей ПВА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4.Салфетка тряпичная </a:t>
            </a:r>
            <a:r>
              <a:rPr lang="ru-RU" sz="2400" dirty="0" smtClean="0"/>
              <a:t>(можно обычные ватные диски)</a:t>
            </a:r>
            <a:br>
              <a:rPr lang="ru-RU" sz="2400" dirty="0" smtClean="0"/>
            </a:br>
            <a:r>
              <a:rPr lang="ru-RU" sz="2400" dirty="0" smtClean="0"/>
              <a:t>5.Маркер для </a:t>
            </a:r>
            <a:r>
              <a:rPr lang="ru-RU" sz="2400" dirty="0" err="1" smtClean="0"/>
              <a:t>лёвушки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6.Осенние листочки (с любого дерева)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33400" y="6715147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900618" cy="6225093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                                                                                            </a:t>
            </a:r>
            <a:r>
              <a:rPr lang="ru-RU" sz="1600" dirty="0" smtClean="0"/>
              <a:t>Расчесали львёнку чёлку,</a:t>
            </a:r>
            <a:br>
              <a:rPr lang="ru-RU" sz="1600" dirty="0" smtClean="0"/>
            </a:br>
            <a:r>
              <a:rPr lang="ru-RU" sz="1600" dirty="0" smtClean="0"/>
              <a:t>Полюбуйтесь-ка на львёнка!</a:t>
            </a:r>
            <a:br>
              <a:rPr lang="ru-RU" sz="1600" dirty="0" smtClean="0"/>
            </a:br>
            <a:r>
              <a:rPr lang="ru-RU" sz="1600" dirty="0" smtClean="0"/>
              <a:t>Улыбается игриво:</a:t>
            </a:r>
            <a:br>
              <a:rPr lang="ru-RU" sz="1600" dirty="0" smtClean="0"/>
            </a:br>
            <a:r>
              <a:rPr lang="ru-RU" sz="1600" dirty="0" smtClean="0"/>
              <a:t>«Я, как папа, тоже с гривой!»</a:t>
            </a:r>
            <a:br>
              <a:rPr lang="ru-RU" sz="1600" dirty="0" smtClean="0"/>
            </a:br>
            <a:r>
              <a:rPr lang="ru-RU" sz="1600" dirty="0" smtClean="0"/>
              <a:t>До чего же милый львёнок,</a:t>
            </a:r>
            <a:br>
              <a:rPr lang="ru-RU" sz="1600" dirty="0" smtClean="0"/>
            </a:br>
            <a:r>
              <a:rPr lang="ru-RU" sz="1600" dirty="0" smtClean="0"/>
              <a:t>Он рычит, но голос тонок.</a:t>
            </a:r>
            <a:br>
              <a:rPr lang="ru-RU" sz="1600" dirty="0" smtClean="0"/>
            </a:br>
            <a:r>
              <a:rPr lang="ru-RU" sz="1600" dirty="0" smtClean="0"/>
              <a:t>Сделал вид малыш серьёзный:</a:t>
            </a:r>
            <a:br>
              <a:rPr lang="ru-RU" sz="1600" dirty="0" smtClean="0"/>
            </a:br>
            <a:r>
              <a:rPr lang="ru-RU" sz="1600" dirty="0" smtClean="0"/>
              <a:t>«Я, как папа, тоже грозный!»</a:t>
            </a:r>
            <a:br>
              <a:rPr lang="ru-RU" sz="1600" dirty="0" smtClean="0"/>
            </a:br>
            <a:r>
              <a:rPr lang="ru-RU" sz="1600" dirty="0" smtClean="0"/>
              <a:t>Папа – Лев и мама – Львица</a:t>
            </a:r>
            <a:br>
              <a:rPr lang="ru-RU" sz="1600" dirty="0" smtClean="0"/>
            </a:br>
            <a:r>
              <a:rPr lang="ru-RU" sz="1600" dirty="0" smtClean="0"/>
              <a:t>Смотрят, как малыш резвится.</a:t>
            </a:r>
            <a:br>
              <a:rPr lang="ru-RU" sz="1600" dirty="0" smtClean="0"/>
            </a:br>
            <a:r>
              <a:rPr lang="ru-RU" sz="1600" dirty="0" smtClean="0"/>
              <a:t>Не нарадуется сыном</a:t>
            </a:r>
            <a:br>
              <a:rPr lang="ru-RU" sz="1600" dirty="0" smtClean="0"/>
            </a:br>
            <a:r>
              <a:rPr lang="ru-RU" sz="1600" dirty="0" smtClean="0"/>
              <a:t>Вся родня в семействе львином!</a:t>
            </a:r>
            <a:br>
              <a:rPr lang="ru-RU" sz="1600" dirty="0" smtClean="0"/>
            </a:br>
            <a:r>
              <a:rPr lang="ru-RU" sz="1600" dirty="0" smtClean="0"/>
              <a:t>Хвостик с кисточкой у львёнка,</a:t>
            </a:r>
            <a:br>
              <a:rPr lang="ru-RU" sz="1600" dirty="0" smtClean="0"/>
            </a:br>
            <a:r>
              <a:rPr lang="ru-RU" sz="1600" dirty="0" smtClean="0"/>
              <a:t>Взгляд наивного котёнка,                                                                       По земле скребёт он лапой:«Скоро вырасту, как папа!» Наигравшись, пасть разинув,</a:t>
            </a:r>
            <a:br>
              <a:rPr lang="ru-RU" sz="1600" dirty="0" smtClean="0"/>
            </a:br>
            <a:r>
              <a:rPr lang="ru-RU" sz="1600" dirty="0" smtClean="0"/>
              <a:t>Он зевнул, расправил спину,</a:t>
            </a:r>
            <a:br>
              <a:rPr lang="ru-RU" sz="1600" dirty="0" smtClean="0"/>
            </a:br>
            <a:r>
              <a:rPr lang="ru-RU" sz="1600" dirty="0" smtClean="0"/>
              <a:t>А потом, сверкнув глазами,</a:t>
            </a:r>
            <a:br>
              <a:rPr lang="ru-RU" sz="1600" dirty="0" smtClean="0"/>
            </a:br>
            <a:r>
              <a:rPr lang="ru-RU" sz="1600" dirty="0" smtClean="0"/>
              <a:t>Спать прилег, прижавшись к маме.                                                           </a:t>
            </a:r>
            <a:br>
              <a:rPr lang="ru-RU" sz="1600" dirty="0" smtClean="0"/>
            </a:br>
            <a:r>
              <a:rPr lang="ru-RU" sz="1600" dirty="0" smtClean="0"/>
              <a:t>В. Сибирцев</a:t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ZALMAN\Desktop\льве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643050"/>
            <a:ext cx="2452698" cy="3146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 время прогулки дети с воспитателем собирают листья.</a:t>
            </a:r>
            <a:endParaRPr lang="ru-RU" sz="2000" dirty="0"/>
          </a:p>
        </p:txBody>
      </p:sp>
      <p:pic>
        <p:nvPicPr>
          <p:cNvPr id="4" name="Содержимое 3" descr="IMG_20220909_082757_edit_241027867304615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3499197" cy="2786082"/>
          </a:xfrm>
        </p:spPr>
      </p:pic>
      <p:pic>
        <p:nvPicPr>
          <p:cNvPr id="6" name="Рисунок 5" descr="IMG_20220909_082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624" y="2143116"/>
            <a:ext cx="3846350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Воспитатель выкладывает перед ребёнком  осенние листья.</a:t>
            </a:r>
            <a:br>
              <a:rPr lang="ru-RU" sz="1400" dirty="0" smtClean="0"/>
            </a:br>
            <a:r>
              <a:rPr lang="ru-RU" sz="1400" dirty="0" smtClean="0"/>
              <a:t>-Готовим шаблон мордочки львёнка, переносим шаблон на картон, обводим карандашом и вырезаем ножницами.</a:t>
            </a:r>
            <a:br>
              <a:rPr lang="ru-RU" sz="1400" dirty="0" smtClean="0"/>
            </a:br>
            <a:r>
              <a:rPr lang="ru-RU" sz="1400" dirty="0" smtClean="0"/>
              <a:t>-Теперь будем приклеивать гриву, смазываем каждый листик  клеем отдельно и  аккуратно начинаем прикладывать листики один за другим.</a:t>
            </a:r>
            <a:br>
              <a:rPr lang="ru-RU" sz="1400" dirty="0" smtClean="0"/>
            </a:br>
            <a:r>
              <a:rPr lang="ru-RU" sz="1400" dirty="0" smtClean="0"/>
              <a:t>-Напоминаем детям, что надо хорошо прижать салфеткой приклеенные листики, чтоб лучше приклеились.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" name="Содержимое 3" descr="IMG_20220909_1015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720" y="1785927"/>
            <a:ext cx="3809933" cy="4357717"/>
          </a:xfrm>
        </p:spPr>
      </p:pic>
      <p:pic>
        <p:nvPicPr>
          <p:cNvPr id="5" name="Рисунок 4" descr="IMG_20220909_101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800490"/>
            <a:ext cx="3607619" cy="43431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И вот грива готова, теперь надо приклеить мордашку, для этого возьмём клей ПВА и намазываем мордочку львёнка и приклеиваем в центр.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IMG_20220909_1015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3292078" cy="4389437"/>
          </a:xfrm>
        </p:spPr>
      </p:pic>
      <p:pic>
        <p:nvPicPr>
          <p:cNvPr id="5" name="Рисунок 4" descr="IMG_20220909_103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071678"/>
            <a:ext cx="3553403" cy="43934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-Вот и готов наш замечательный львёнок.</a:t>
            </a:r>
            <a:endParaRPr lang="ru-RU" sz="3600" dirty="0"/>
          </a:p>
        </p:txBody>
      </p:sp>
      <p:pic>
        <p:nvPicPr>
          <p:cNvPr id="4" name="Содержимое 3" descr="IMG_20220909_131413_edit_2404985064130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2019" y="1935163"/>
            <a:ext cx="4119961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166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Материалы:  1.Картон  белый и оранжевая цветная бумага 2.Ножницы  3.Клей ПВА 4.Салфетка тряпичная (можно обычные ватные диски) 5.Маркер для лёвушки 6.Осенние листочки (с любого дерева)</vt:lpstr>
      <vt:lpstr>                                                                                                                                                                                                                  Расчесали львёнку чёлку, Полюбуйтесь-ка на львёнка! Улыбается игриво: «Я, как папа, тоже с гривой!» До чего же милый львёнок, Он рычит, но голос тонок. Сделал вид малыш серьёзный: «Я, как папа, тоже грозный!» Папа – Лев и мама – Львица Смотрят, как малыш резвится. Не нарадуется сыном Вся родня в семействе львином! Хвостик с кисточкой у львёнка, Взгляд наивного котёнка,                                                                       По земле скребёт он лапой:«Скоро вырасту, как папа!» Наигравшись, пасть разинув, Он зевнул, расправил спину, А потом, сверкнув глазами, Спать прилег, прижавшись к маме.                                                            В. Сибирцев  </vt:lpstr>
      <vt:lpstr>Во время прогулки дети с воспитателем собирают листья.</vt:lpstr>
      <vt:lpstr>Воспитатель выкладывает перед ребёнком  осенние листья. -Готовим шаблон мордочки львёнка, переносим шаблон на картон, обводим карандашом и вырезаем ножницами. -Теперь будем приклеивать гриву, смазываем каждый листик  клеем отдельно и  аккуратно начинаем прикладывать листики один за другим. -Напоминаем детям, что надо хорошо прижать салфеткой приклеенные листики, чтоб лучше приклеились. </vt:lpstr>
      <vt:lpstr>И вот грива готова, теперь надо приклеить мордашку, для этого возьмём клей ПВА и намазываем мордочку львёнка и приклеиваем в центр. </vt:lpstr>
      <vt:lpstr>-Вот и готов наш замечательный львёнок.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ZALMAN</dc:creator>
  <cp:lastModifiedBy>ZALMAN</cp:lastModifiedBy>
  <cp:revision>10</cp:revision>
  <dcterms:created xsi:type="dcterms:W3CDTF">2023-01-19T08:44:45Z</dcterms:created>
  <dcterms:modified xsi:type="dcterms:W3CDTF">2023-01-23T08:43:42Z</dcterms:modified>
</cp:coreProperties>
</file>