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3E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Уфимский художественно-гуманитарный колледж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5024"/>
                </a:solidFill>
                <a:latin typeface="Constantia" pitchFamily="18" charset="0"/>
              </a:rPr>
              <a:t>Мастер-класс: </a:t>
            </a:r>
            <a:br>
              <a:rPr lang="ru-RU" dirty="0" smtClean="0">
                <a:solidFill>
                  <a:srgbClr val="005024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5024"/>
                </a:solidFill>
                <a:latin typeface="Constantia" pitchFamily="18" charset="0"/>
              </a:rPr>
              <a:t>Выполнение прически вечерней</a:t>
            </a:r>
            <a:endParaRPr lang="ru-RU" dirty="0">
              <a:solidFill>
                <a:srgbClr val="005024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157192"/>
            <a:ext cx="6400800" cy="7669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Петрова Наталья Леонидовна</a:t>
            </a:r>
          </a:p>
          <a:p>
            <a:r>
              <a:rPr lang="ru-RU" sz="1800" dirty="0" smtClean="0"/>
              <a:t>Мастер производственного обучения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</a:rPr>
              <a:t>Готовая прическа</a:t>
            </a:r>
            <a:endParaRPr lang="ru-RU" sz="3600" dirty="0">
              <a:solidFill>
                <a:srgbClr val="005024"/>
              </a:solidFill>
            </a:endParaRPr>
          </a:p>
        </p:txBody>
      </p:sp>
      <p:pic>
        <p:nvPicPr>
          <p:cNvPr id="10243" name="Picture 3" descr="C:\Users\Pro\Desktop\прическа\IMG_20200311_130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3" descr="C:\Users\Pro\Desktop\прическа\IMG_20200311_131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5024"/>
                </a:solidFill>
              </a:rPr>
              <a:t>Инструменты: </a:t>
            </a:r>
            <a:br>
              <a:rPr lang="ru-RU" sz="2800" dirty="0" smtClean="0">
                <a:solidFill>
                  <a:srgbClr val="005024"/>
                </a:solidFill>
              </a:rPr>
            </a:br>
            <a:r>
              <a:rPr lang="ru-RU" sz="2800" dirty="0" smtClean="0">
                <a:solidFill>
                  <a:srgbClr val="005024"/>
                </a:solidFill>
              </a:rPr>
              <a:t>щетка </a:t>
            </a:r>
            <a:r>
              <a:rPr lang="ru-RU" sz="2800" dirty="0" err="1" smtClean="0">
                <a:solidFill>
                  <a:srgbClr val="005024"/>
                </a:solidFill>
              </a:rPr>
              <a:t>брашинг</a:t>
            </a:r>
            <a:r>
              <a:rPr lang="ru-RU" sz="2800" dirty="0" smtClean="0">
                <a:solidFill>
                  <a:srgbClr val="005024"/>
                </a:solidFill>
              </a:rPr>
              <a:t>, </a:t>
            </a:r>
            <a:r>
              <a:rPr lang="ru-RU" sz="2800" dirty="0" err="1" smtClean="0">
                <a:solidFill>
                  <a:srgbClr val="005024"/>
                </a:solidFill>
              </a:rPr>
              <a:t>щетка</a:t>
            </a:r>
            <a:r>
              <a:rPr lang="ru-RU" sz="2800" dirty="0" smtClean="0">
                <a:solidFill>
                  <a:srgbClr val="005024"/>
                </a:solidFill>
              </a:rPr>
              <a:t> скелетная, расческа рабочая, расческа с хвостиком, зажимы-уточки, </a:t>
            </a:r>
            <a:r>
              <a:rPr lang="ru-RU" sz="2800" dirty="0" err="1" smtClean="0">
                <a:solidFill>
                  <a:srgbClr val="005024"/>
                </a:solidFill>
              </a:rPr>
              <a:t>зажимы-бабочки,шпильки</a:t>
            </a:r>
            <a:r>
              <a:rPr lang="ru-RU" sz="2800" dirty="0" smtClean="0">
                <a:solidFill>
                  <a:srgbClr val="005024"/>
                </a:solidFill>
              </a:rPr>
              <a:t> невидимки, </a:t>
            </a:r>
            <a:r>
              <a:rPr lang="ru-RU" sz="2800" dirty="0" err="1" smtClean="0">
                <a:solidFill>
                  <a:srgbClr val="005024"/>
                </a:solidFill>
              </a:rPr>
              <a:t>резиночки</a:t>
            </a:r>
            <a:endParaRPr lang="ru-RU" sz="2800" dirty="0">
              <a:solidFill>
                <a:srgbClr val="005024"/>
              </a:solidFill>
            </a:endParaRPr>
          </a:p>
        </p:txBody>
      </p:sp>
      <p:pic>
        <p:nvPicPr>
          <p:cNvPr id="2050" name="Picture 2" descr="C:\Users\Pro\Desktop\прическа\IMG_20200311_135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5024"/>
                </a:solidFill>
              </a:rPr>
              <a:t>Электроинструменты для укладки:</a:t>
            </a:r>
            <a:br>
              <a:rPr lang="ru-RU" sz="2800" dirty="0" smtClean="0">
                <a:solidFill>
                  <a:srgbClr val="005024"/>
                </a:solidFill>
              </a:rPr>
            </a:br>
            <a:r>
              <a:rPr lang="ru-RU" sz="2800" dirty="0" smtClean="0">
                <a:solidFill>
                  <a:srgbClr val="005024"/>
                </a:solidFill>
              </a:rPr>
              <a:t>щипцы-выпрямители, </a:t>
            </a:r>
            <a:r>
              <a:rPr lang="ru-RU" sz="2800" dirty="0" err="1" smtClean="0">
                <a:solidFill>
                  <a:srgbClr val="005024"/>
                </a:solidFill>
              </a:rPr>
              <a:t>щипцы-гофре</a:t>
            </a:r>
            <a:r>
              <a:rPr lang="ru-RU" sz="2800" dirty="0" smtClean="0">
                <a:solidFill>
                  <a:srgbClr val="005024"/>
                </a:solidFill>
              </a:rPr>
              <a:t>, плойка конусная, плойка обычная, плойка для </a:t>
            </a:r>
            <a:r>
              <a:rPr lang="ru-RU" sz="2800" dirty="0" err="1" smtClean="0">
                <a:solidFill>
                  <a:srgbClr val="005024"/>
                </a:solidFill>
              </a:rPr>
              <a:t>афролоконов</a:t>
            </a:r>
            <a:endParaRPr lang="ru-RU" sz="2800" dirty="0">
              <a:solidFill>
                <a:srgbClr val="005024"/>
              </a:solidFill>
            </a:endParaRPr>
          </a:p>
        </p:txBody>
      </p:sp>
      <p:pic>
        <p:nvPicPr>
          <p:cNvPr id="3074" name="Picture 2" descr="C:\Users\Pro\Desktop\прическа\IMG_20200311_135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5024"/>
                </a:solidFill>
              </a:rPr>
              <a:t>Укладочные средства:</a:t>
            </a:r>
            <a:br>
              <a:rPr lang="ru-RU" sz="2800" dirty="0" smtClean="0">
                <a:solidFill>
                  <a:srgbClr val="005024"/>
                </a:solidFill>
              </a:rPr>
            </a:br>
            <a:r>
              <a:rPr lang="ru-RU" sz="2800" dirty="0" smtClean="0">
                <a:solidFill>
                  <a:srgbClr val="005024"/>
                </a:solidFill>
              </a:rPr>
              <a:t>мусс, воск, </a:t>
            </a:r>
            <a:r>
              <a:rPr lang="ru-RU" sz="2800" dirty="0" err="1" smtClean="0">
                <a:solidFill>
                  <a:srgbClr val="005024"/>
                </a:solidFill>
              </a:rPr>
              <a:t>спрей-термозащита</a:t>
            </a:r>
            <a:r>
              <a:rPr lang="ru-RU" sz="2800" dirty="0" smtClean="0">
                <a:solidFill>
                  <a:srgbClr val="005024"/>
                </a:solidFill>
              </a:rPr>
              <a:t>, гель, лак, пудра</a:t>
            </a:r>
            <a:endParaRPr lang="ru-RU" sz="2800" dirty="0">
              <a:solidFill>
                <a:srgbClr val="005024"/>
              </a:solidFill>
            </a:endParaRPr>
          </a:p>
        </p:txBody>
      </p:sp>
      <p:pic>
        <p:nvPicPr>
          <p:cNvPr id="1026" name="Picture 2" descr="C:\Users\Pro\Desktop\прическа\IMG_20200311_135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5024"/>
                </a:solidFill>
              </a:rPr>
              <a:t>1 этап- организация рабочего места</a:t>
            </a:r>
            <a:endParaRPr lang="ru-RU" sz="3200" dirty="0"/>
          </a:p>
        </p:txBody>
      </p:sp>
      <p:pic>
        <p:nvPicPr>
          <p:cNvPr id="5" name="Picture 2" descr="C:\Users\Pro\Desktop\прическа\IMG_20200311_111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2" name="Picture 2" descr="C:\Users\Pro\Desktop\прическа\IMG_20200311_111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5024"/>
                </a:solidFill>
              </a:rPr>
              <a:t>2 этап - деление на зоны, </a:t>
            </a:r>
            <a:br>
              <a:rPr lang="ru-RU" sz="2400" dirty="0" smtClean="0">
                <a:solidFill>
                  <a:srgbClr val="005024"/>
                </a:solidFill>
              </a:rPr>
            </a:br>
            <a:r>
              <a:rPr lang="ru-RU" sz="2400" dirty="0" smtClean="0">
                <a:solidFill>
                  <a:srgbClr val="005024"/>
                </a:solidFill>
              </a:rPr>
              <a:t>подготовка волоса: нанесение укладочных средств, для прикорневого объема обработка волоса щипцами гофре</a:t>
            </a:r>
            <a:endParaRPr lang="ru-RU" sz="2400" dirty="0">
              <a:solidFill>
                <a:srgbClr val="005024"/>
              </a:solidFill>
            </a:endParaRPr>
          </a:p>
        </p:txBody>
      </p:sp>
      <p:pic>
        <p:nvPicPr>
          <p:cNvPr id="6146" name="Picture 2" descr="C:\Users\Pro\Desktop\прическа\IMG_20200311_111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3394472" cy="4525963"/>
          </a:xfrm>
          <a:prstGeom prst="rect">
            <a:avLst/>
          </a:prstGeom>
          <a:noFill/>
        </p:spPr>
      </p:pic>
      <p:pic>
        <p:nvPicPr>
          <p:cNvPr id="5" name="Picture 2" descr="C:\Users\Pro\Desktop\прическа\IMG_20200311_11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5024"/>
                </a:solidFill>
              </a:rPr>
              <a:t>3 этап – выполнение локонов при помощи конусной плойки</a:t>
            </a:r>
            <a:endParaRPr lang="ru-RU" sz="2800" dirty="0">
              <a:solidFill>
                <a:srgbClr val="005024"/>
              </a:solidFill>
            </a:endParaRPr>
          </a:p>
        </p:txBody>
      </p:sp>
      <p:pic>
        <p:nvPicPr>
          <p:cNvPr id="7171" name="Picture 3" descr="C:\Users\Pro\Desktop\прическа\IMG_20200311_115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2" descr="C:\Users\Pro\Desktop\прическа\IMG_20200311_122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5024"/>
                </a:solidFill>
              </a:rPr>
              <a:t>4 этап – сборка прически при помощи зажимов, резинок, шпилек, невидимок</a:t>
            </a:r>
            <a:endParaRPr lang="ru-RU" sz="3200" dirty="0">
              <a:solidFill>
                <a:srgbClr val="005024"/>
              </a:solidFill>
            </a:endParaRPr>
          </a:p>
        </p:txBody>
      </p:sp>
      <p:pic>
        <p:nvPicPr>
          <p:cNvPr id="8195" name="Picture 3" descr="C:\Users\Pro\Desktop\прическа\IMG_20200311_122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2" descr="C:\Users\Pro\Desktop\прическа\IMG_20200311_13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</a:rPr>
              <a:t>Оформление прически</a:t>
            </a:r>
            <a:endParaRPr lang="ru-RU" sz="3600" dirty="0">
              <a:solidFill>
                <a:srgbClr val="005024"/>
              </a:solidFill>
            </a:endParaRPr>
          </a:p>
        </p:txBody>
      </p:sp>
      <p:pic>
        <p:nvPicPr>
          <p:cNvPr id="9219" name="Picture 3" descr="C:\Users\Pro\Desktop\прическа\IMG_20200311_13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2" descr="C:\Users\Pro\Desktop\прическа\IMG_20200311_13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Уфимский художественно-гуманитарный колледж  Мастер-класс:  Выполнение прически вечерней</vt:lpstr>
      <vt:lpstr>Инструменты:  щетка брашинг, щетка скелетная, расческа рабочая, расческа с хвостиком, зажимы-уточки, зажимы-бабочки,шпильки невидимки, резиночки</vt:lpstr>
      <vt:lpstr>Электроинструменты для укладки: щипцы-выпрямители, щипцы-гофре, плойка конусная, плойка обычная, плойка для афролоконов</vt:lpstr>
      <vt:lpstr>Укладочные средства: мусс, воск, спрей-термозащита, гель, лак, пудра</vt:lpstr>
      <vt:lpstr>1 этап- организация рабочего места</vt:lpstr>
      <vt:lpstr>2 этап - деление на зоны,  подготовка волоса: нанесение укладочных средств, для прикорневого объема обработка волоса щипцами гофре</vt:lpstr>
      <vt:lpstr>3 этап – выполнение локонов при помощи конусной плойки</vt:lpstr>
      <vt:lpstr>4 этап – сборка прически при помощи зажимов, резинок, шпилек, невидимок</vt:lpstr>
      <vt:lpstr>Оформление прически</vt:lpstr>
      <vt:lpstr>Готовая прическа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Уфимский художественно-гуманитарный колледж  Мастер-класс Выполнение</dc:title>
  <dc:creator>Pro</dc:creator>
  <cp:lastModifiedBy>Pro</cp:lastModifiedBy>
  <cp:revision>5</cp:revision>
  <dcterms:created xsi:type="dcterms:W3CDTF">2020-03-11T08:45:40Z</dcterms:created>
  <dcterms:modified xsi:type="dcterms:W3CDTF">2020-03-11T09:28:44Z</dcterms:modified>
</cp:coreProperties>
</file>