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1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8B0FA-C4E6-48D1-B362-0E3AE20B15C7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E9A7-D87A-4C9F-8FE8-969594C3AD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автор</a:t>
            </a:r>
          </a:p>
          <a:p>
            <a:r>
              <a:rPr lang="ru-RU" dirty="0" smtClean="0"/>
              <a:t>Малкина Л.В.</a:t>
            </a:r>
          </a:p>
          <a:p>
            <a:r>
              <a:rPr lang="ru-RU" dirty="0" smtClean="0"/>
              <a:t>2023г.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99592" y="328498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Мастер-класс</a:t>
            </a:r>
            <a:b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 в картинке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3313" y="332656"/>
            <a:ext cx="79393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нарисовать открытку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Георгиевской лентой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PowerPoint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ВВЕДЕНИЕ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Сегодня я хочу научить вас рисовать в программе </a:t>
            </a:r>
            <a:r>
              <a:rPr lang="ru-RU" b="0" i="0" dirty="0" err="1" smtClean="0">
                <a:solidFill>
                  <a:srgbClr val="000000"/>
                </a:solidFill>
                <a:latin typeface="-apple-system"/>
              </a:rPr>
              <a:t>Microsoft</a:t>
            </a: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latin typeface="-apple-system"/>
              </a:rPr>
              <a:t>Word</a:t>
            </a: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. Это текстовый редактор и он в общем-то не предназначен для рисования. Но в нём можно рисовать!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Именно рисовать самому, а не вставлять готовые рисунки, чтобы сделать открытку по шаблону.</a:t>
            </a:r>
            <a:br>
              <a:rPr lang="ru-RU" b="0" i="0" dirty="0" smtClean="0">
                <a:solidFill>
                  <a:srgbClr val="000000"/>
                </a:solidFill>
                <a:latin typeface="-apple-system"/>
              </a:rPr>
            </a:b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latin typeface="-apple-system"/>
              </a:rPr>
            </a:b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В </a:t>
            </a:r>
            <a:r>
              <a:rPr lang="ru-RU" b="0" i="0" dirty="0" err="1" smtClean="0">
                <a:solidFill>
                  <a:srgbClr val="000000"/>
                </a:solidFill>
                <a:latin typeface="-apple-system"/>
              </a:rPr>
              <a:t>MSWord</a:t>
            </a: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 или </a:t>
            </a:r>
            <a:r>
              <a:rPr lang="ru-RU" b="0" i="0" dirty="0" err="1" smtClean="0">
                <a:solidFill>
                  <a:srgbClr val="000000"/>
                </a:solidFill>
                <a:latin typeface="-apple-system"/>
              </a:rPr>
              <a:t>PowerPoint</a:t>
            </a: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 Можно нарисовать </a:t>
            </a:r>
          </a:p>
          <a:p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 пейзаж, радугу, георгиевскую ленту, флаг России или поздравительную открытку.</a:t>
            </a:r>
            <a:br>
              <a:rPr lang="ru-RU" b="0" i="0" dirty="0" smtClean="0">
                <a:solidFill>
                  <a:srgbClr val="000000"/>
                </a:solidFill>
                <a:latin typeface="-apple-system"/>
              </a:rPr>
            </a:br>
            <a:r>
              <a:rPr lang="ru-RU" b="0" i="0" dirty="0" smtClean="0">
                <a:solidFill>
                  <a:srgbClr val="000000"/>
                </a:solidFill>
                <a:latin typeface="-apple-system"/>
              </a:rPr>
              <a:t>Краткий, но наглядный МК вы можете увидеть в прикрепленном фото. Когда научитесь сами - научите родителей!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un9-43.userapi.com/impg/hPO2ooi5zvN9C23fzzvIoN4Lu2mxcMfdHeAM7A/FerTS89fL_g.jpg?size=1280x1048&amp;quality=96&amp;sign=a62b0676605d40f20e504c21ca650654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244408" cy="6750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Мастер-класс  в картинке</vt:lpstr>
      <vt:lpstr>ВВЕДЕНИЕ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в картинках</dc:title>
  <dc:creator>Александра</dc:creator>
  <cp:lastModifiedBy>Александра</cp:lastModifiedBy>
  <cp:revision>3</cp:revision>
  <dcterms:created xsi:type="dcterms:W3CDTF">2023-10-28T21:01:21Z</dcterms:created>
  <dcterms:modified xsi:type="dcterms:W3CDTF">2023-10-28T21:41:24Z</dcterms:modified>
</cp:coreProperties>
</file>