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300" r:id="rId4"/>
    <p:sldId id="292" r:id="rId5"/>
    <p:sldId id="301" r:id="rId6"/>
    <p:sldId id="289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780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2E7FC4-9A00-4C8B-B9E0-DFA6160E4570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9679D77-EC82-43FA-8B69-1B62B78AD7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8200" y="357166"/>
            <a:ext cx="7591452" cy="55721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3100" dirty="0" smtClean="0">
                <a:solidFill>
                  <a:schemeClr val="bg1"/>
                </a:solidFill>
                <a:latin typeface="+mn-lt"/>
              </a:rPr>
              <a:t>МБУДО «</a:t>
            </a:r>
            <a:r>
              <a:rPr lang="ru-RU" sz="3100" dirty="0" err="1" smtClean="0">
                <a:solidFill>
                  <a:schemeClr val="bg1"/>
                </a:solidFill>
                <a:latin typeface="+mn-lt"/>
              </a:rPr>
              <a:t>Войсковицкая</a:t>
            </a:r>
            <a:r>
              <a:rPr lang="ru-RU" sz="3100" dirty="0" smtClean="0">
                <a:solidFill>
                  <a:schemeClr val="bg1"/>
                </a:solidFill>
                <a:latin typeface="+mn-lt"/>
              </a:rPr>
              <a:t> ДШИ»</a:t>
            </a:r>
            <a:r>
              <a:rPr lang="ru-RU" sz="3100" dirty="0" smtClean="0">
                <a:solidFill>
                  <a:schemeClr val="bg1"/>
                </a:solidFill>
              </a:rPr>
              <a:t/>
            </a:r>
            <a:br>
              <a:rPr lang="ru-RU" sz="3100" dirty="0" smtClean="0">
                <a:solidFill>
                  <a:schemeClr val="bg1"/>
                </a:solidFill>
              </a:rPr>
            </a:br>
            <a:r>
              <a:rPr lang="ru-RU" sz="3100" dirty="0" smtClean="0">
                <a:solidFill>
                  <a:schemeClr val="bg1"/>
                </a:solidFill>
              </a:rPr>
              <a:t/>
            </a:r>
            <a:br>
              <a:rPr lang="ru-RU" sz="3100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Мастер-класс по лепке </a:t>
            </a:r>
            <a:r>
              <a:rPr lang="ru-RU" sz="3600" dirty="0" smtClean="0">
                <a:solidFill>
                  <a:schemeClr val="bg1"/>
                </a:solidFill>
              </a:rPr>
              <a:t>(керамика)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«Пётр I - 350 лет со дня рождения»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+mn-lt"/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</a:rPr>
              <a:t>Преподаватель ДПТ: </a:t>
            </a:r>
            <a:r>
              <a:rPr lang="ru-RU" sz="2800" dirty="0" err="1" smtClean="0">
                <a:solidFill>
                  <a:schemeClr val="bg1"/>
                </a:solidFill>
                <a:latin typeface="+mn-lt"/>
              </a:rPr>
              <a:t>Чирушина</a:t>
            </a:r>
            <a:r>
              <a:rPr lang="ru-RU" sz="2800" dirty="0" smtClean="0">
                <a:solidFill>
                  <a:schemeClr val="bg1"/>
                </a:solidFill>
                <a:latin typeface="+mn-lt"/>
              </a:rPr>
              <a:t> Марина </a:t>
            </a:r>
            <a:r>
              <a:rPr lang="ru-RU" sz="2800" dirty="0" err="1" smtClean="0">
                <a:solidFill>
                  <a:schemeClr val="bg1"/>
                </a:solidFill>
                <a:latin typeface="+mn-lt"/>
              </a:rPr>
              <a:t>Вячеславна</a:t>
            </a:r>
            <a:r>
              <a:rPr lang="ru-RU" sz="2800" dirty="0" smtClean="0">
                <a:solidFill>
                  <a:schemeClr val="bg1"/>
                </a:solidFill>
                <a:latin typeface="+mn-lt"/>
              </a:rPr>
              <a:t>, преподаватель высшей категории </a:t>
            </a:r>
            <a:br>
              <a:rPr lang="ru-RU" sz="2800" dirty="0" smtClean="0">
                <a:solidFill>
                  <a:schemeClr val="bg1"/>
                </a:solidFill>
                <a:latin typeface="+mn-lt"/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+mn-lt"/>
              </a:rPr>
            </a:br>
            <a:r>
              <a:rPr lang="ru-RU" sz="2200" dirty="0" smtClean="0">
                <a:solidFill>
                  <a:schemeClr val="bg1"/>
                </a:solidFill>
                <a:latin typeface="+mn-lt"/>
              </a:rPr>
              <a:t>Ленинградская обл., Гатчинский р-н, </a:t>
            </a:r>
            <a:r>
              <a:rPr lang="ru-RU" sz="2200" dirty="0" err="1" smtClean="0">
                <a:solidFill>
                  <a:schemeClr val="bg1"/>
                </a:solidFill>
                <a:latin typeface="+mn-lt"/>
              </a:rPr>
              <a:t>пос.Войсковицы</a:t>
            </a:r>
            <a:r>
              <a:rPr lang="ru-RU" sz="2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2200" dirty="0" smtClean="0">
                <a:solidFill>
                  <a:schemeClr val="bg1"/>
                </a:solidFill>
                <a:latin typeface="+mn-lt"/>
              </a:rPr>
            </a:b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2023г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5786454"/>
            <a:ext cx="7572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Работа Крыловой Дианы.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9" name="Рисунок 8" descr="hYC-6l9DoWY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00100" y="1214422"/>
            <a:ext cx="3321849" cy="4429132"/>
          </a:xfrm>
          <a:prstGeom prst="rect">
            <a:avLst/>
          </a:prstGeom>
        </p:spPr>
      </p:pic>
      <p:pic>
        <p:nvPicPr>
          <p:cNvPr id="11" name="Рисунок 10" descr="3M-PqJi7_mw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143504" y="1214422"/>
            <a:ext cx="3303990" cy="44053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5786454"/>
            <a:ext cx="7572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Работа </a:t>
            </a:r>
            <a:r>
              <a:rPr lang="ru-RU" sz="1600" dirty="0" err="1" smtClean="0">
                <a:solidFill>
                  <a:schemeClr val="bg1"/>
                </a:solidFill>
              </a:rPr>
              <a:t>Шереметовой</a:t>
            </a:r>
            <a:r>
              <a:rPr lang="ru-RU" sz="1600" dirty="0" smtClean="0">
                <a:solidFill>
                  <a:schemeClr val="bg1"/>
                </a:solidFill>
              </a:rPr>
              <a:t> Варвары.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8" name="Рисунок 7" descr="v84KGZTZIWI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00100" y="1214422"/>
            <a:ext cx="3214710" cy="4286280"/>
          </a:xfrm>
          <a:prstGeom prst="rect">
            <a:avLst/>
          </a:prstGeom>
        </p:spPr>
      </p:pic>
      <p:pic>
        <p:nvPicPr>
          <p:cNvPr id="10" name="Рисунок 9" descr="6zJflZtvtqc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14942" y="1142984"/>
            <a:ext cx="3214710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5786454"/>
            <a:ext cx="7572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Работа </a:t>
            </a:r>
            <a:r>
              <a:rPr lang="ru-RU" sz="1600" dirty="0" err="1" smtClean="0">
                <a:solidFill>
                  <a:schemeClr val="bg1"/>
                </a:solidFill>
              </a:rPr>
              <a:t>Шереметовой</a:t>
            </a:r>
            <a:r>
              <a:rPr lang="ru-RU" sz="1600" dirty="0" smtClean="0">
                <a:solidFill>
                  <a:schemeClr val="bg1"/>
                </a:solidFill>
              </a:rPr>
              <a:t> Варвары.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H1davOHwi7s.jpg"/>
          <p:cNvPicPr>
            <a:picLocks noChangeAspect="1"/>
          </p:cNvPicPr>
          <p:nvPr/>
        </p:nvPicPr>
        <p:blipFill>
          <a:blip r:embed="rId2" cstate="email"/>
          <a:srcRect r="-379"/>
          <a:stretch>
            <a:fillRect/>
          </a:stretch>
        </p:blipFill>
        <p:spPr>
          <a:xfrm>
            <a:off x="928663" y="1214422"/>
            <a:ext cx="3931836" cy="3857651"/>
          </a:xfrm>
          <a:prstGeom prst="rect">
            <a:avLst/>
          </a:prstGeom>
        </p:spPr>
      </p:pic>
      <p:pic>
        <p:nvPicPr>
          <p:cNvPr id="9" name="Рисунок 8" descr="atg-hJXst6E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286380" y="1214422"/>
            <a:ext cx="3071834" cy="3921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5786454"/>
            <a:ext cx="7572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Работа </a:t>
            </a:r>
            <a:r>
              <a:rPr lang="ru-RU" sz="1600" dirty="0" err="1" smtClean="0">
                <a:solidFill>
                  <a:schemeClr val="bg1"/>
                </a:solidFill>
              </a:rPr>
              <a:t>Шереметовой</a:t>
            </a:r>
            <a:r>
              <a:rPr lang="ru-RU" sz="1600" dirty="0" smtClean="0">
                <a:solidFill>
                  <a:schemeClr val="bg1"/>
                </a:solidFill>
              </a:rPr>
              <a:t> Варвары.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8" name="Рисунок 7" descr="Bn7kxpVfeNU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57224" y="1357298"/>
            <a:ext cx="3321849" cy="4429132"/>
          </a:xfrm>
          <a:prstGeom prst="rect">
            <a:avLst/>
          </a:prstGeom>
        </p:spPr>
      </p:pic>
      <p:pic>
        <p:nvPicPr>
          <p:cNvPr id="10" name="Рисунок 9" descr="Udxq0KOjIJk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714876" y="1357298"/>
            <a:ext cx="3600465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9" name="Рисунок 8" descr="c6HaErWo52A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57224" y="1000108"/>
            <a:ext cx="3696917" cy="4929222"/>
          </a:xfrm>
          <a:prstGeom prst="rect">
            <a:avLst/>
          </a:prstGeom>
        </p:spPr>
      </p:pic>
      <p:pic>
        <p:nvPicPr>
          <p:cNvPr id="12" name="Рисунок 11" descr="scan_20221129121535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000628" y="1000108"/>
            <a:ext cx="3614572" cy="5000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1142984"/>
            <a:ext cx="3714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Дорогие мои ученики, мы в четвёртый раз участвуем в конкурсе юных скульпторов им М. </a:t>
            </a:r>
            <a:r>
              <a:rPr lang="ru-RU" sz="2000" dirty="0" err="1" smtClean="0">
                <a:solidFill>
                  <a:schemeClr val="bg1"/>
                </a:solidFill>
              </a:rPr>
              <a:t>К.Аникушина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В этом году Дипломантом конкурса заслуженно стала </a:t>
            </a:r>
            <a:r>
              <a:rPr lang="ru-RU" sz="2000" dirty="0" err="1" smtClean="0">
                <a:solidFill>
                  <a:schemeClr val="bg1"/>
                </a:solidFill>
              </a:rPr>
              <a:t>Пилецкая</a:t>
            </a:r>
            <a:r>
              <a:rPr lang="ru-RU" sz="2000" dirty="0" smtClean="0">
                <a:solidFill>
                  <a:schemeClr val="bg1"/>
                </a:solidFill>
              </a:rPr>
              <a:t> Вероника! Поздравляем ее с победой в этом знаменитом конкурсе. Желаем Веронике творческих успехов и с интересом и трудолюбием учится дальше и совершенствовать свои навыки и талант.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sFDEfUVJCRA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28662" y="1285860"/>
            <a:ext cx="3643338" cy="49530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14349" y="1071546"/>
            <a:ext cx="7858180" cy="4214842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В конце 2022 года прошел </a:t>
            </a:r>
            <a:r>
              <a:rPr lang="en-US" sz="2000" dirty="0" smtClean="0">
                <a:solidFill>
                  <a:schemeClr val="bg1"/>
                </a:solidFill>
              </a:rPr>
              <a:t>XXII</a:t>
            </a:r>
            <a:r>
              <a:rPr lang="ru-RU" sz="2000" dirty="0" smtClean="0">
                <a:solidFill>
                  <a:schemeClr val="bg1"/>
                </a:solidFill>
              </a:rPr>
              <a:t> региональный конкурс юных скульпторов, который носит имя выдающегося скульптора современности  Михаила </a:t>
            </a:r>
            <a:r>
              <a:rPr lang="ru-RU" sz="2000" dirty="0" err="1" smtClean="0">
                <a:solidFill>
                  <a:schemeClr val="bg1"/>
                </a:solidFill>
              </a:rPr>
              <a:t>Аникушина</a:t>
            </a:r>
            <a:r>
              <a:rPr lang="ru-RU" sz="2000" dirty="0" smtClean="0">
                <a:solidFill>
                  <a:schemeClr val="bg1"/>
                </a:solidFill>
              </a:rPr>
              <a:t>. Множество работ Михаила Константиновича украшают наш город. Есть даже целый музей на Московском проспекте «Монумент защитникам Ленинграда», созданный им, и памятник Александру Сергеевичу Пушкину на площади Искусств, так же как Медный всадник Фальконе на Сенатской площади.</a:t>
            </a:r>
          </a:p>
          <a:p>
            <a:pPr marL="0" indent="355600" algn="just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Организатором конкурса выступает Санкт-Петербургский государственный академический лицей им. Б.В. Иогансона при Российской академии художеств». При оценивании работ предпочтение отдаётся работам, выполненным в традициях реалистической живописи.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Мастер-класс «</a:t>
            </a:r>
            <a:r>
              <a:rPr lang="ru-RU" sz="2400" b="1" dirty="0" smtClean="0">
                <a:solidFill>
                  <a:schemeClr val="bg1"/>
                </a:solidFill>
              </a:rPr>
              <a:t>Пётр I - 350 лет со дня рождения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»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714875" y="1143001"/>
            <a:ext cx="3857653" cy="4214825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Ученики нашего класса «Керамики» решили участвовать в конкурсе юных скульпторов имени </a:t>
            </a:r>
            <a:r>
              <a:rPr lang="ru-RU" sz="2000" dirty="0" err="1" smtClean="0">
                <a:solidFill>
                  <a:schemeClr val="bg1"/>
                </a:solidFill>
              </a:rPr>
              <a:t>М.К.Аникушина</a:t>
            </a:r>
            <a:r>
              <a:rPr lang="ru-RU" sz="2000" dirty="0" smtClean="0">
                <a:solidFill>
                  <a:schemeClr val="bg1"/>
                </a:solidFill>
              </a:rPr>
              <a:t>. Девиз конкурса «350 лет со дня рождения Петра I». 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Ребята с головой окунулись в тему. С удовольствием и интересом изучали историю жизни Петра I, открывали новые страницы истории нашей страны. </a:t>
            </a:r>
          </a:p>
          <a:p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Мастер-класс «</a:t>
            </a:r>
            <a:r>
              <a:rPr lang="ru-RU" sz="2400" b="1" dirty="0" smtClean="0">
                <a:solidFill>
                  <a:schemeClr val="bg1"/>
                </a:solidFill>
              </a:rPr>
              <a:t>Пётр I - 350 лет со дня рождения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»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9190" y="5572140"/>
            <a:ext cx="36433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solidFill>
                  <a:schemeClr val="bg1"/>
                </a:solidFill>
              </a:rPr>
              <a:t>Шереметова</a:t>
            </a:r>
            <a:r>
              <a:rPr lang="ru-RU" sz="1600" dirty="0" smtClean="0">
                <a:solidFill>
                  <a:schemeClr val="bg1"/>
                </a:solidFill>
              </a:rPr>
              <a:t> Варвара за работой над скульптурой Петра I.</a:t>
            </a:r>
          </a:p>
        </p:txBody>
      </p:sp>
      <p:pic>
        <p:nvPicPr>
          <p:cNvPr id="7" name="Рисунок 6" descr="nOO2aXwoJp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28662" y="1285860"/>
            <a:ext cx="3696917" cy="46434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929190" y="1143001"/>
            <a:ext cx="3643338" cy="3929073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С гордостью рассказывали друг другу историю Родины Петровской эпохи, изучали скульптуру и архитектуру Петровского барокко.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6314" y="5572140"/>
            <a:ext cx="35183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Крупская Лика за работой «Пётр I».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acrHpc-C54g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71538" y="1000108"/>
            <a:ext cx="3643339" cy="49292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714875" y="1143001"/>
            <a:ext cx="3857653" cy="1357305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Ученики в классе с удовольствием и радостью работают над такой сложной скульптурной работой. Изучают историю, историю мундира и костюма Петровского времени, личность, характер, поступки и подвиги Петра, лучше узнают, понимают, гордятся и влюбляются в историю нашей Родины, нашей великой страны!</a:t>
            </a:r>
          </a:p>
          <a:p>
            <a:r>
              <a:rPr lang="ru-RU" sz="2000" dirty="0" smtClean="0"/>
              <a:t> 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5715016"/>
            <a:ext cx="26790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Крылова Диана за работой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1opVf_V9ioI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28663" y="1285861"/>
            <a:ext cx="3643338" cy="4714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5214950"/>
            <a:ext cx="7572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Много нового и интересного узнали ученики, с головой погрузились в творчество. </a:t>
            </a:r>
          </a:p>
        </p:txBody>
      </p:sp>
      <p:pic>
        <p:nvPicPr>
          <p:cNvPr id="7" name="Рисунок 6" descr="o07s3aNb-D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71538" y="1214422"/>
            <a:ext cx="2946800" cy="3857652"/>
          </a:xfrm>
          <a:prstGeom prst="rect">
            <a:avLst/>
          </a:prstGeom>
        </p:spPr>
      </p:pic>
      <p:pic>
        <p:nvPicPr>
          <p:cNvPr id="10" name="Рисунок 9" descr="dmTdRToDR6g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143504" y="1214423"/>
            <a:ext cx="2946799" cy="385765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357554" y="5929330"/>
            <a:ext cx="47863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prstClr val="black"/>
                </a:solidFill>
              </a:rPr>
              <a:t>Крылова Диана и </a:t>
            </a:r>
            <a:r>
              <a:rPr lang="ru-RU" sz="1600" dirty="0" err="1" smtClean="0">
                <a:solidFill>
                  <a:prstClr val="black"/>
                </a:solidFill>
              </a:rPr>
              <a:t>Пилецкая</a:t>
            </a:r>
            <a:r>
              <a:rPr lang="ru-RU" sz="1600" dirty="0" smtClean="0">
                <a:solidFill>
                  <a:prstClr val="black"/>
                </a:solidFill>
              </a:rPr>
              <a:t> Вероника за работой.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5214950"/>
            <a:ext cx="7572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Крупская Лика и </a:t>
            </a:r>
            <a:r>
              <a:rPr lang="ru-RU" sz="2000" dirty="0" err="1" smtClean="0">
                <a:solidFill>
                  <a:schemeClr val="bg1"/>
                </a:solidFill>
              </a:rPr>
              <a:t>Пилецкая</a:t>
            </a:r>
            <a:r>
              <a:rPr lang="ru-RU" sz="2000" dirty="0" smtClean="0">
                <a:solidFill>
                  <a:schemeClr val="bg1"/>
                </a:solidFill>
              </a:rPr>
              <a:t> Вероника за росписью мундира Петра.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2" name="Рисунок 11" descr="USjWaHYeAhY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00100" y="1214423"/>
            <a:ext cx="3000396" cy="4000528"/>
          </a:xfrm>
          <a:prstGeom prst="rect">
            <a:avLst/>
          </a:prstGeom>
        </p:spPr>
      </p:pic>
      <p:pic>
        <p:nvPicPr>
          <p:cNvPr id="13" name="Рисунок 12" descr="2pqhbQP--0U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68520" y="1142985"/>
            <a:ext cx="2946818" cy="392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00562" y="1142984"/>
            <a:ext cx="38576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Крылова Диана после изучения мундира солдат времен Петра, приступила к росписи.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hLKMK44wRY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00100" y="1214422"/>
            <a:ext cx="3268271" cy="4357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929688" cy="5000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Мастер-класс «Пётр I - 350 лет со дня рождения»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5786454"/>
            <a:ext cx="7572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Работа </a:t>
            </a:r>
            <a:r>
              <a:rPr lang="ru-RU" sz="1600" dirty="0" err="1" smtClean="0">
                <a:solidFill>
                  <a:schemeClr val="bg1"/>
                </a:solidFill>
              </a:rPr>
              <a:t>Пилецкой</a:t>
            </a:r>
            <a:r>
              <a:rPr lang="ru-RU" sz="1600" dirty="0" smtClean="0">
                <a:solidFill>
                  <a:schemeClr val="bg1"/>
                </a:solidFill>
              </a:rPr>
              <a:t> Вероники.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v_xxp-ewcGM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57224" y="1214422"/>
            <a:ext cx="3357586" cy="4476781"/>
          </a:xfrm>
          <a:prstGeom prst="rect">
            <a:avLst/>
          </a:prstGeom>
        </p:spPr>
      </p:pic>
      <p:pic>
        <p:nvPicPr>
          <p:cNvPr id="8" name="Рисунок 7" descr="RFsTFcQV80g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29190" y="1214422"/>
            <a:ext cx="3375446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911</TotalTime>
  <Words>428</Words>
  <Application>Microsoft Office PowerPoint</Application>
  <PresentationFormat>Экран (4:3)</PresentationFormat>
  <Paragraphs>36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       МБУДО «Войсковицкая ДШИ»  Мастер-класс по лепке (керамика)  «Пётр I - 350 лет со дня рождения»   Преподаватель ДПТ: Чирушина Марина Вячеславна, преподаватель высшей категории   Ленинградская обл., Гатчинский р-н, пос.Войсковицы 2023г.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  <vt:lpstr>Мастер-класс «Пётр I - 350 лет со дня рождения»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Рисунок. Графика</dc:title>
  <dc:creator>Ольга</dc:creator>
  <cp:lastModifiedBy>Ольга</cp:lastModifiedBy>
  <cp:revision>86</cp:revision>
  <dcterms:created xsi:type="dcterms:W3CDTF">2021-02-21T15:26:37Z</dcterms:created>
  <dcterms:modified xsi:type="dcterms:W3CDTF">2023-03-12T12:22:35Z</dcterms:modified>
</cp:coreProperties>
</file>