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Занятие\картинк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0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48680"/>
            <a:ext cx="55446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 пожаловать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творческую мастерскую Деда Мороза!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260648"/>
            <a:ext cx="51242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Инструкционная карта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Новогоднее украшение «Венок»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6165304"/>
            <a:ext cx="5648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Материалы: картон, пакеты, элементы декора, клей, ножницы.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Администратор\Desktop\Новая папка\IMGP5884.JPG"/>
          <p:cNvPicPr>
            <a:picLocks noChangeAspect="1" noChangeArrowheads="1"/>
          </p:cNvPicPr>
          <p:nvPr/>
        </p:nvPicPr>
        <p:blipFill>
          <a:blip r:embed="rId2" cstate="print"/>
          <a:srcRect l="17456" t="6348" r="14305" b="11131"/>
          <a:stretch>
            <a:fillRect/>
          </a:stretch>
        </p:blipFill>
        <p:spPr bwMode="auto">
          <a:xfrm>
            <a:off x="2051720" y="1268760"/>
            <a:ext cx="5001787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дминистратор\Desktop\Новая папка\IMGP5878.JPG"/>
          <p:cNvPicPr>
            <a:picLocks noChangeAspect="1" noChangeArrowheads="1"/>
          </p:cNvPicPr>
          <p:nvPr/>
        </p:nvPicPr>
        <p:blipFill>
          <a:blip r:embed="rId2" cstate="print"/>
          <a:srcRect l="9140" t="5582" r="13174" b="10692"/>
          <a:stretch>
            <a:fillRect/>
          </a:stretch>
        </p:blipFill>
        <p:spPr bwMode="auto">
          <a:xfrm>
            <a:off x="3491880" y="4365104"/>
            <a:ext cx="244827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Администратор\Desktop\Новая папка\IMGP5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060848"/>
            <a:ext cx="2359387" cy="2253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Администратор\Desktop\Новая папка\IMGP59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0648"/>
            <a:ext cx="2328842" cy="182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79912" y="692696"/>
            <a:ext cx="3271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Берём основу из картона.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Пакеты нарезаются полосками.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636912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Каждую полоску завязываем на двойной узел вокруг основы.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4869160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Плотно сдвигаем полоски,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закрывая весь круг.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дминистратор\Desktop\Новая папка\IMGP5884.JPG"/>
          <p:cNvPicPr>
            <a:picLocks noChangeAspect="1" noChangeArrowheads="1"/>
          </p:cNvPicPr>
          <p:nvPr/>
        </p:nvPicPr>
        <p:blipFill>
          <a:blip r:embed="rId2" cstate="print"/>
          <a:srcRect l="17456" t="6348" r="14305" b="11131"/>
          <a:stretch>
            <a:fillRect/>
          </a:stretch>
        </p:blipFill>
        <p:spPr bwMode="auto">
          <a:xfrm>
            <a:off x="2123728" y="836712"/>
            <a:ext cx="4968552" cy="4506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558924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Оформляем венок,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используя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декоративные элементы.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61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Дмитрий Каленюк</cp:lastModifiedBy>
  <cp:revision>9</cp:revision>
  <dcterms:created xsi:type="dcterms:W3CDTF">2013-12-17T18:45:23Z</dcterms:created>
  <dcterms:modified xsi:type="dcterms:W3CDTF">2013-12-19T13:32:14Z</dcterms:modified>
</cp:coreProperties>
</file>