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06.09.2023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9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8331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9950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07932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766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86673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086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9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2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7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2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0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1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1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5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2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8A7F57-8526-4A03-89D8-FFB0245E6649}" type="datetime1">
              <a:rPr lang="ru-RU" smtClean="0"/>
              <a:t>06.09.2023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32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и анализ спроса потребителей на услуги гостеприимства</a:t>
            </a:r>
            <a:endParaRPr lang="ru" dirty="0"/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 fontScale="90000"/>
          </a:bodyPr>
          <a:lstStyle/>
          <a:p>
            <a:pPr lvl="0"/>
            <a:r>
              <a:rPr lang="ru-RU" sz="3600" dirty="0"/>
              <a:t>«Хорошие маркетологи рассматривают потребителей как личностей со всеми показателями, которыми обладают</a:t>
            </a:r>
            <a:r>
              <a:rPr lang="ru-RU" sz="4900" dirty="0"/>
              <a:t> реальные люди</a:t>
            </a:r>
            <a:r>
              <a:rPr lang="ru" dirty="0"/>
              <a:t>".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endParaRPr lang="ru" b="1" dirty="0"/>
          </a:p>
          <a:p>
            <a:endParaRPr lang="ru" dirty="0"/>
          </a:p>
          <a:p>
            <a:r>
              <a:rPr lang="ru" dirty="0"/>
              <a:t>—</a:t>
            </a:r>
            <a:r>
              <a:rPr lang="ru-RU" dirty="0"/>
              <a:t>Джона Сакс (Сооснователь </a:t>
            </a:r>
            <a:r>
              <a:rPr lang="en-US" dirty="0"/>
              <a:t>Free Range Studios</a:t>
            </a:r>
            <a:r>
              <a:rPr lang="ru-RU" dirty="0"/>
              <a:t>)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E9E1A6-FA94-B8D7-4A22-1E4F4B19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34042-ED54-F365-D300-5AD5AB5A4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8" y="561572"/>
            <a:ext cx="11656560" cy="556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0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C3FAAD-F5FE-F7D4-EF39-29EC64F4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AC623C-2258-3789-C0C9-A9A68EFD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4" y="157282"/>
            <a:ext cx="10578353" cy="6085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60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D1BA0A-DCA4-E03B-3DD5-6831DE53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7A5ADE-6967-D4C7-EF4F-463F84B8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8" y="242047"/>
            <a:ext cx="5495564" cy="61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341904-D0BE-456D-35C8-3B8E9483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6" y="524005"/>
            <a:ext cx="6264275" cy="5500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48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DA31DC-E043-93E4-895A-DBCF7370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E3DB6-3346-0A43-75F7-43076ED1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7" y="546398"/>
            <a:ext cx="6240780" cy="47607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890FF2-06CE-C4FB-A7B4-685C95058B6A}"/>
              </a:ext>
            </a:extLst>
          </p:cNvPr>
          <p:cNvSpPr/>
          <p:nvPr/>
        </p:nvSpPr>
        <p:spPr>
          <a:xfrm>
            <a:off x="0" y="4831976"/>
            <a:ext cx="6678706" cy="1326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ECF1BD-0598-367A-99D5-55B52709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68" y="510540"/>
            <a:ext cx="6264275" cy="56482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F35794-5996-1769-FEDB-37570B5D2669}"/>
              </a:ext>
            </a:extLst>
          </p:cNvPr>
          <p:cNvSpPr/>
          <p:nvPr/>
        </p:nvSpPr>
        <p:spPr>
          <a:xfrm>
            <a:off x="5961529" y="2106706"/>
            <a:ext cx="1873624" cy="3854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72006-9719-826F-0049-240E977D089D}"/>
              </a:ext>
            </a:extLst>
          </p:cNvPr>
          <p:cNvSpPr txBox="1"/>
          <p:nvPr/>
        </p:nvSpPr>
        <p:spPr>
          <a:xfrm>
            <a:off x="5871882" y="2106706"/>
            <a:ext cx="187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Г. Магнитогорск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1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4603D-CB61-BA97-EDC8-C015B939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F613F5-49B1-4E6B-8C64-1E22EF4C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2" y="309729"/>
            <a:ext cx="10345270" cy="604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51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E0D72-A78C-9CF2-A7C8-95CFD264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06.09.2023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9CD803-B51E-92D9-C328-5D2489807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92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42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Сектор</vt:lpstr>
      <vt:lpstr>Изучение и анализ спроса потребителей на услуги гостеприимства</vt:lpstr>
      <vt:lpstr>«Хорошие маркетологи рассматривают потребителей как личностей со всеми показателями, которыми обладают реальные люди".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и анализ спроса потребителей на услуги гостеприимства</dc:title>
  <dc:creator>Семья</dc:creator>
  <cp:lastModifiedBy>Семья</cp:lastModifiedBy>
  <cp:revision>5</cp:revision>
  <dcterms:created xsi:type="dcterms:W3CDTF">2023-09-06T18:24:07Z</dcterms:created>
  <dcterms:modified xsi:type="dcterms:W3CDTF">2023-09-06T19:04:32Z</dcterms:modified>
</cp:coreProperties>
</file>