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9A17-35A3-4790-8AEA-74DD1916FA16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3E7-C87A-4727-8446-6F158775B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9A17-35A3-4790-8AEA-74DD1916FA16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3E7-C87A-4727-8446-6F158775B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7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9A17-35A3-4790-8AEA-74DD1916FA16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3E7-C87A-4727-8446-6F158775B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5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9A17-35A3-4790-8AEA-74DD1916FA16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3E7-C87A-4727-8446-6F158775B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5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9A17-35A3-4790-8AEA-74DD1916FA16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3E7-C87A-4727-8446-6F158775B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1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9A17-35A3-4790-8AEA-74DD1916FA16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3E7-C87A-4727-8446-6F158775B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9A17-35A3-4790-8AEA-74DD1916FA16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3E7-C87A-4727-8446-6F158775B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5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9A17-35A3-4790-8AEA-74DD1916FA16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3E7-C87A-4727-8446-6F158775B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6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9A17-35A3-4790-8AEA-74DD1916FA16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3E7-C87A-4727-8446-6F158775B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9A17-35A3-4790-8AEA-74DD1916FA16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3E7-C87A-4727-8446-6F158775B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68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9A17-35A3-4790-8AEA-74DD1916FA16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3E7-C87A-4727-8446-6F158775B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69A17-35A3-4790-8AEA-74DD1916FA16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A3E7-C87A-4727-8446-6F158775B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2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/>
              <a:t>Викторина «Истоки родного искусства»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85364"/>
            <a:ext cx="9144000" cy="1655762"/>
          </a:xfrm>
        </p:spPr>
        <p:txBody>
          <a:bodyPr/>
          <a:lstStyle/>
          <a:p>
            <a:r>
              <a:rPr lang="ru-RU" i="1" dirty="0" smtClean="0"/>
              <a:t>Кулакова Галина Николаевна</a:t>
            </a:r>
          </a:p>
          <a:p>
            <a:r>
              <a:rPr lang="ru-RU" i="1" dirty="0" smtClean="0"/>
              <a:t>Учитель ИЗО</a:t>
            </a:r>
          </a:p>
          <a:p>
            <a:r>
              <a:rPr lang="ru-RU" i="1" dirty="0" smtClean="0"/>
              <a:t>ГБОУ Школа №374 г. Москвы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352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37" y="2248627"/>
            <a:ext cx="4551519" cy="956189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И. Левитан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И. Грабарь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В. Борисов-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Мусатов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937" y="854590"/>
            <a:ext cx="5092432" cy="1500187"/>
          </a:xfrm>
        </p:spPr>
        <p:txBody>
          <a:bodyPr/>
          <a:lstStyle/>
          <a:p>
            <a:r>
              <a:rPr lang="ru-RU" sz="3600" b="1" dirty="0" smtClean="0"/>
              <a:t>Найди  автора картины </a:t>
            </a:r>
            <a:r>
              <a:rPr lang="ru-RU" b="1" i="1" dirty="0" smtClean="0">
                <a:solidFill>
                  <a:schemeClr val="tx1"/>
                </a:solidFill>
              </a:rPr>
              <a:t>«Февральская лазурь»</a:t>
            </a:r>
          </a:p>
          <a:p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65" y="4584"/>
            <a:ext cx="5524281" cy="6767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58234" y="4425434"/>
            <a:ext cx="3754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И. Грабарь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18" y="365125"/>
            <a:ext cx="4906851" cy="160804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+mn-lt"/>
                <a:cs typeface="Times New Roman" panose="02020603050405020304" pitchFamily="18" charset="0"/>
              </a:rPr>
            </a:b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+mn-lt"/>
                <a:cs typeface="Times New Roman" panose="02020603050405020304" pitchFamily="18" charset="0"/>
              </a:rPr>
            </a:b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4000" i="1" dirty="0" smtClean="0">
                <a:latin typeface="+mn-lt"/>
                <a:cs typeface="Times New Roman" panose="02020603050405020304" pitchFamily="18" charset="0"/>
              </a:rPr>
              <a:t>«Над вечным покоем»</a:t>
            </a:r>
            <a:br>
              <a:rPr lang="ru-RU" sz="4000" i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4000" i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+mn-lt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И. Левитан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И. Шишкин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В. Борисов-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Мусатов</a:t>
            </a:r>
            <a:endParaRPr lang="ru-RU" sz="2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49" y="1973170"/>
            <a:ext cx="6235583" cy="4500000"/>
          </a:xfrm>
        </p:spPr>
      </p:pic>
      <p:sp>
        <p:nvSpPr>
          <p:cNvPr id="6" name="Прямоугольник 5"/>
          <p:cNvSpPr/>
          <p:nvPr/>
        </p:nvSpPr>
        <p:spPr>
          <a:xfrm>
            <a:off x="342731" y="3816421"/>
            <a:ext cx="5174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И. Левитан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0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86837" cy="285459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 </a:t>
            </a:r>
            <a:r>
              <a:rPr lang="ru-RU" sz="3600" i="1" dirty="0" smtClean="0">
                <a:latin typeface="+mn-lt"/>
              </a:rPr>
              <a:t>«Куст орешника»</a:t>
            </a:r>
            <a:br>
              <a:rPr lang="ru-RU" sz="3600" i="1" dirty="0" smtClean="0">
                <a:latin typeface="+mn-lt"/>
              </a:rPr>
            </a:br>
            <a:r>
              <a:rPr lang="ru-RU" sz="3600" i="1" dirty="0">
                <a:latin typeface="+mn-lt"/>
              </a:rPr>
              <a:t/>
            </a:r>
            <a:br>
              <a:rPr lang="ru-RU" sz="3600" i="1" dirty="0">
                <a:latin typeface="+mn-lt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И. Грабарь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И. Шишкин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В. Борисов-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Мусатов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89" y="769550"/>
            <a:ext cx="4536000" cy="5879081"/>
          </a:xfrm>
        </p:spPr>
      </p:pic>
      <p:sp>
        <p:nvSpPr>
          <p:cNvPr id="5" name="Прямоугольник 4"/>
          <p:cNvSpPr/>
          <p:nvPr/>
        </p:nvSpPr>
        <p:spPr>
          <a:xfrm>
            <a:off x="1722766" y="3219718"/>
            <a:ext cx="43906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В. Борисов-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Мусатов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6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612" y="1162328"/>
            <a:ext cx="3901226" cy="1325563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atin typeface="+mn-lt"/>
              </a:rPr>
              <a:t/>
            </a:r>
            <a:br>
              <a:rPr lang="ru-RU" sz="3600" i="1" dirty="0" smtClean="0">
                <a:latin typeface="+mn-lt"/>
              </a:rPr>
            </a:br>
            <a:r>
              <a:rPr lang="ru-RU" sz="3600" i="1" dirty="0">
                <a:latin typeface="+mn-lt"/>
              </a:rPr>
              <a:t/>
            </a:r>
            <a:br>
              <a:rPr lang="ru-RU" sz="3600" i="1" dirty="0">
                <a:latin typeface="+mn-lt"/>
              </a:rPr>
            </a:br>
            <a:r>
              <a:rPr lang="ru-RU" sz="3600" i="1" dirty="0" smtClean="0">
                <a:latin typeface="+mn-lt"/>
              </a:rPr>
              <a:t/>
            </a:r>
            <a:br>
              <a:rPr lang="ru-RU" sz="3600" i="1" dirty="0" smtClean="0">
                <a:latin typeface="+mn-lt"/>
              </a:rPr>
            </a:br>
            <a:r>
              <a:rPr lang="ru-RU" sz="3600" i="1" dirty="0" smtClean="0">
                <a:latin typeface="+mn-lt"/>
              </a:rPr>
              <a:t/>
            </a:r>
            <a:br>
              <a:rPr lang="ru-RU" sz="3600" i="1" dirty="0" smtClean="0">
                <a:latin typeface="+mn-lt"/>
              </a:rPr>
            </a:br>
            <a:r>
              <a:rPr lang="ru-RU" sz="3600" i="1" dirty="0">
                <a:latin typeface="+mn-lt"/>
              </a:rPr>
              <a:t/>
            </a:r>
            <a:br>
              <a:rPr lang="ru-RU" sz="3600" i="1" dirty="0">
                <a:latin typeface="+mn-lt"/>
              </a:rPr>
            </a:br>
            <a:r>
              <a:rPr lang="ru-RU" sz="3600" i="1" dirty="0" smtClean="0">
                <a:latin typeface="+mn-lt"/>
              </a:rPr>
              <a:t/>
            </a:r>
            <a:br>
              <a:rPr lang="ru-RU" sz="3600" i="1" dirty="0" smtClean="0">
                <a:latin typeface="+mn-lt"/>
              </a:rPr>
            </a:br>
            <a:r>
              <a:rPr lang="ru-RU" sz="3600" i="1" dirty="0" smtClean="0">
                <a:latin typeface="+mn-lt"/>
              </a:rPr>
              <a:t>«Березовая роща» </a:t>
            </a:r>
            <a:br>
              <a:rPr lang="ru-RU" sz="3600" i="1" dirty="0" smtClean="0">
                <a:latin typeface="+mn-lt"/>
              </a:rPr>
            </a:br>
            <a:r>
              <a:rPr lang="ru-RU" sz="3600" i="1" dirty="0" smtClean="0">
                <a:latin typeface="+mn-lt"/>
              </a:rPr>
              <a:t/>
            </a:r>
            <a:br>
              <a:rPr lang="ru-RU" sz="3600" i="1" dirty="0" smtClean="0">
                <a:latin typeface="+mn-lt"/>
              </a:rPr>
            </a:br>
            <a:r>
              <a:rPr lang="ru-RU" sz="3600" i="1" dirty="0">
                <a:latin typeface="+mn-lt"/>
              </a:rPr>
              <a:t/>
            </a:r>
            <a:br>
              <a:rPr lang="ru-RU" sz="3600" i="1" dirty="0">
                <a:latin typeface="+mn-lt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И. Левитан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В. Борисов-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Мусатов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И. Шишкин</a:t>
            </a:r>
            <a:r>
              <a:rPr lang="ru-RU" sz="3600" i="1" dirty="0">
                <a:latin typeface="+mn-lt"/>
              </a:rPr>
              <a:t/>
            </a:r>
            <a:br>
              <a:rPr lang="ru-RU" sz="3600" i="1" dirty="0">
                <a:latin typeface="+mn-lt"/>
              </a:rPr>
            </a:br>
            <a:r>
              <a:rPr lang="ru-RU" sz="3600" i="1" dirty="0" smtClean="0">
                <a:latin typeface="+mn-lt"/>
              </a:rPr>
              <a:t/>
            </a:r>
            <a:br>
              <a:rPr lang="ru-RU" sz="3600" i="1" dirty="0" smtClean="0">
                <a:latin typeface="+mn-lt"/>
              </a:rPr>
            </a:br>
            <a:r>
              <a:rPr lang="ru-RU" sz="3600" i="1" dirty="0" smtClean="0">
                <a:latin typeface="+mn-lt"/>
              </a:rPr>
              <a:t/>
            </a:r>
            <a:br>
              <a:rPr lang="ru-RU" sz="3600" i="1" dirty="0" smtClean="0">
                <a:latin typeface="+mn-lt"/>
              </a:rPr>
            </a:br>
            <a:r>
              <a:rPr lang="ru-RU" sz="3600" i="1" dirty="0">
                <a:latin typeface="+mn-lt"/>
              </a:rPr>
              <a:t/>
            </a:r>
            <a:br>
              <a:rPr lang="ru-RU" sz="3600" i="1" dirty="0">
                <a:latin typeface="+mn-lt"/>
              </a:rPr>
            </a:br>
            <a:endParaRPr lang="ru-RU" sz="3600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27" y="1539950"/>
            <a:ext cx="6672001" cy="5004000"/>
          </a:xfrm>
        </p:spPr>
      </p:pic>
      <p:sp>
        <p:nvSpPr>
          <p:cNvPr id="6" name="Прямоугольник 5"/>
          <p:cNvSpPr/>
          <p:nvPr/>
        </p:nvSpPr>
        <p:spPr>
          <a:xfrm>
            <a:off x="1010602" y="4422648"/>
            <a:ext cx="3478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И. Левитан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8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927" y="1124979"/>
            <a:ext cx="4880020" cy="1325563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«Полдень. В окрестностях Москвы»</a:t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И. Левитан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И. Шишкин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И. Грабарь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endParaRPr lang="ru-RU" sz="36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29" y="537737"/>
            <a:ext cx="5148000" cy="6006005"/>
          </a:xfrm>
        </p:spPr>
      </p:pic>
      <p:sp>
        <p:nvSpPr>
          <p:cNvPr id="5" name="Прямоугольник 4"/>
          <p:cNvSpPr/>
          <p:nvPr/>
        </p:nvSpPr>
        <p:spPr>
          <a:xfrm>
            <a:off x="1151764" y="4521815"/>
            <a:ext cx="3618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И. Шишкин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89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321" y="1343919"/>
            <a:ext cx="4377744" cy="1325563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«Дебри»</a:t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И.Левитан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2)В. Борисов-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Мусатов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И. Шишкин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88" y="628657"/>
            <a:ext cx="3852000" cy="6088617"/>
          </a:xfrm>
        </p:spPr>
      </p:pic>
      <p:sp>
        <p:nvSpPr>
          <p:cNvPr id="5" name="Прямоугольник 4"/>
          <p:cNvSpPr/>
          <p:nvPr/>
        </p:nvSpPr>
        <p:spPr>
          <a:xfrm>
            <a:off x="1804907" y="4325872"/>
            <a:ext cx="3618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И. Шишкин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1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107" y="918917"/>
            <a:ext cx="4880020" cy="1325563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>«Золотая осень»</a:t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И. Шишкин 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2)В. Васнецов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И. Левитан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10" y="1690688"/>
            <a:ext cx="7164000" cy="4656598"/>
          </a:xfrm>
        </p:spPr>
      </p:pic>
      <p:sp>
        <p:nvSpPr>
          <p:cNvPr id="5" name="Прямоугольник 4"/>
          <p:cNvSpPr/>
          <p:nvPr/>
        </p:nvSpPr>
        <p:spPr>
          <a:xfrm>
            <a:off x="759352" y="4587129"/>
            <a:ext cx="3478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И. Левитан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33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59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Викторина «Истоки родного искусства»</vt:lpstr>
      <vt:lpstr>1) И. Левитан 2) И. Грабарь 3) В. Борисов-Мусатов</vt:lpstr>
      <vt:lpstr>     «Над вечным покоем»   1) И. Левитан  2) И. Шишкин 3) В. Борисов-Мусатов</vt:lpstr>
      <vt:lpstr> «Куст орешника»  1) И. Грабарь 2) И. Шишкин 3) В. Борисов-Мусатов  </vt:lpstr>
      <vt:lpstr>      «Березовая роща»    1) И. Левитан 2) В. Борисов-Мусатов 3) И. Шишкин    </vt:lpstr>
      <vt:lpstr>     «Полдень. В окрестностях Москвы»  1) И. Левитан 2) И. Шишкин 3) И. Грабарь  </vt:lpstr>
      <vt:lpstr>«Дебри»  1) И.Левитан 2)В. Борисов-Мусатов 3) И. Шишкин </vt:lpstr>
      <vt:lpstr>    «Золотая осень»  1) И. Шишкин  2)В. Васнецов 3) И. Левитан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Истоки родного искусства</dc:title>
  <dc:creator>Мария Авдонкина</dc:creator>
  <cp:lastModifiedBy>Мария Авдонкина</cp:lastModifiedBy>
  <cp:revision>13</cp:revision>
  <dcterms:created xsi:type="dcterms:W3CDTF">2016-11-26T18:15:15Z</dcterms:created>
  <dcterms:modified xsi:type="dcterms:W3CDTF">2016-11-27T17:56:11Z</dcterms:modified>
</cp:coreProperties>
</file>