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notesMasterIdLst>
    <p:notesMasterId r:id="rId10"/>
  </p:notesMasterIdLst>
  <p:handoutMasterIdLst>
    <p:handoutMasterId r:id="rId11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4" d="100"/>
          <a:sy n="124" d="100"/>
        </p:scale>
        <p:origin x="49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E51D080-0FA4-452C-BE9C-57B885F95115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Номер слайда 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D92CB86-0DB9-4A70-B1CF-B23508471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57642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68A2903-BD5A-4833-B0CA-AB5B8165171B}" type="datetime1">
              <a:rPr lang="ru-RU" smtClean="0"/>
              <a:t>06.09.2023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"/>
              <a:t>Щелкните, чтобы изменить стили текста образца слайда</a:t>
            </a:r>
            <a:endParaRPr lang="en-US"/>
          </a:p>
          <a:p>
            <a:pPr lvl="1" rtl="0"/>
            <a:r>
              <a:rPr lang="ru"/>
              <a:t>Второй уровень</a:t>
            </a:r>
          </a:p>
          <a:p>
            <a:pPr lvl="2" rtl="0"/>
            <a:r>
              <a:rPr lang="ru"/>
              <a:t>Третий уровень</a:t>
            </a:r>
          </a:p>
          <a:p>
            <a:pPr lvl="3" rtl="0"/>
            <a:r>
              <a:rPr lang="ru"/>
              <a:t>Четвертый уровень</a:t>
            </a:r>
          </a:p>
          <a:p>
            <a:pPr lvl="4" rtl="0"/>
            <a:r>
              <a:rPr lang="ru"/>
              <a:t>Пятый уровень</a:t>
            </a:r>
            <a:endParaRPr lang="en-US"/>
          </a:p>
        </p:txBody>
      </p:sp>
      <p:sp>
        <p:nvSpPr>
          <p:cNvPr id="6" name="Нижний колонтитул 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Номер слайда 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2B151B-D7D1-48E5-8230-5AADBC794F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927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D4DAEB3-2211-4CA3-9D23-0143FCF3926F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092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E289488-0C23-4DC8-A9FA-240659547385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75250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3EFA117-2261-4A1D-8BE7-0B7E6A1366C0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274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59279E9-B6DA-4AB3-A7CE-B748E56BEA69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1121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7CF7452-61A3-4CDC-ACAB-74E5B4A7EF57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706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4D00952-BE77-47A2-BE29-2226E2D6BB12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416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4D5EF43-AECB-4459-AE90-3AFB54138C76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81167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D0FAC8F-653F-479B-B209-9F30C9091843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051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36FD9FC9-5FD1-4E3B-B719-212F55599717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224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83315"/>
      </p:ext>
    </p:extLst>
  </p:cSld>
  <p:clrMapOvr>
    <a:masterClrMapping/>
  </p:clrMapOvr>
  <p:hf sldNum="0"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299505"/>
      </p:ext>
    </p:extLst>
  </p:cSld>
  <p:clrMapOvr>
    <a:masterClrMapping/>
  </p:clrMapOvr>
  <p:hf sldNum="0"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4079321"/>
      </p:ext>
    </p:extLst>
  </p:cSld>
  <p:clrMapOvr>
    <a:masterClrMapping/>
  </p:clrMapOvr>
  <p:hf sldNum="0" hdr="0" ft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707661"/>
      </p:ext>
    </p:extLst>
  </p:cSld>
  <p:clrMapOvr>
    <a:masterClrMapping/>
  </p:clrMapOvr>
  <p:hf sldNum="0"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6866739"/>
      </p:ext>
    </p:extLst>
  </p:cSld>
  <p:clrMapOvr>
    <a:masterClrMapping/>
  </p:clrMapOvr>
  <p:hf sldNum="0"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8A7F57-8526-4A03-89D8-FFB0245E6649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30860"/>
      </p:ext>
    </p:extLst>
  </p:cSld>
  <p:clrMapOvr>
    <a:masterClrMapping/>
  </p:clrMapOvr>
  <p:hf sldNum="0"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82E9B35-0826-45CC-9C2C-707B22DFAA83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8900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4C0063D-EDF2-4190-A726-B9B651F864E7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200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28A7F57-8526-4A03-89D8-FFB0245E6649}" type="datetime1">
              <a:rPr lang="ru-RU" smtClean="0"/>
              <a:t>06.09.2023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0327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  <p:sldLayoutId id="2147483832" r:id="rId17"/>
  </p:sldLayoutIdLst>
  <p:hf sldNum="0" hdr="0" ftr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89754" y="639097"/>
            <a:ext cx="6253317" cy="3686015"/>
          </a:xfrm>
        </p:spPr>
        <p:txBody>
          <a:bodyPr rtlCol="0">
            <a:noAutofit/>
          </a:bodyPr>
          <a:lstStyle/>
          <a:p>
            <a:pPr algn="ctr"/>
            <a:r>
              <a:rPr lang="ru-RU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Изучение и анализ спроса потребителей на услуги гостеприимства</a:t>
            </a:r>
            <a:endParaRPr lang="ru" dirty="0"/>
          </a:p>
        </p:txBody>
      </p:sp>
      <p:pic>
        <p:nvPicPr>
          <p:cNvPr id="5" name="Рисунок 4" descr="Изображение здания, места для сидения, скамейки, вид сбоку&#10;&#10;Автоматически созданное описание">
            <a:extLst>
              <a:ext uri="{FF2B5EF4-FFF2-40B4-BE49-F238E27FC236}">
                <a16:creationId xmlns:a16="http://schemas.microsoft.com/office/drawing/2014/main" id="{282CF6DD-7FE8-4063-9551-1B7BBCE92A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1"/>
            <a:ext cx="4635315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 anchor="ctr">
            <a:normAutofit fontScale="90000"/>
          </a:bodyPr>
          <a:lstStyle/>
          <a:p>
            <a:pPr lvl="0"/>
            <a:r>
              <a:rPr lang="ru-RU" sz="3600" dirty="0"/>
              <a:t>«Хорошие маркетологи рассматривают потребителей как личностей со всеми показателями, которыми обладают</a:t>
            </a:r>
            <a:r>
              <a:rPr lang="ru-RU" sz="4900" dirty="0"/>
              <a:t> реальные люди</a:t>
            </a:r>
            <a:r>
              <a:rPr lang="ru" dirty="0"/>
              <a:t>".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endParaRPr lang="ru" b="1" dirty="0"/>
          </a:p>
          <a:p>
            <a:endParaRPr lang="ru" dirty="0"/>
          </a:p>
          <a:p>
            <a:r>
              <a:rPr lang="ru" dirty="0"/>
              <a:t>—</a:t>
            </a:r>
            <a:r>
              <a:rPr lang="ru-RU" dirty="0"/>
              <a:t>Джона Сакс (Сооснователь </a:t>
            </a:r>
            <a:r>
              <a:rPr lang="en-US" dirty="0"/>
              <a:t>Free Range Studios</a:t>
            </a:r>
            <a:r>
              <a:rPr lang="ru-RU" dirty="0"/>
              <a:t>)</a:t>
            </a: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9171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3E9E1A6-FA94-B8D7-4A22-1E4F4B19A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4D5EF43-AECB-4459-AE90-3AFB54138C76}" type="datetime1">
              <a:rPr lang="ru-RU" smtClean="0"/>
              <a:t>06.09.2023</a:t>
            </a:fld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934042-ED54-F365-D300-5AD5AB5A4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48" y="561572"/>
            <a:ext cx="11656560" cy="55613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81037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4C3FAAD-F5FE-F7D4-EF39-29EC64F4A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4D5EF43-AECB-4459-AE90-3AFB54138C76}" type="datetime1">
              <a:rPr lang="ru-RU" smtClean="0"/>
              <a:t>06.09.2023</a:t>
            </a:fld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AAC623C-2258-3789-C0C9-A9A68EFDAF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434" y="157282"/>
            <a:ext cx="10578353" cy="60851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8606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0D1BA0A-DCA4-E03B-3DD5-6831DE533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4D5EF43-AECB-4459-AE90-3AFB54138C76}" type="datetime1">
              <a:rPr lang="ru-RU" smtClean="0"/>
              <a:t>06.09.2023</a:t>
            </a:fld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27A5ADE-6967-D4C7-EF4F-463F84B8E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628" y="242047"/>
            <a:ext cx="5495564" cy="61049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4341904-D0BE-456D-35C8-3B8E948366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6376" y="524005"/>
            <a:ext cx="6264275" cy="55002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7487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9DA31DC-E043-93E4-895A-DBCF73700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4D5EF43-AECB-4459-AE90-3AFB54138C76}" type="datetime1">
              <a:rPr lang="ru-RU" smtClean="0"/>
              <a:t>06.09.2023</a:t>
            </a:fld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6E3DB6-3346-0A43-75F7-43076ED1D3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57" y="546398"/>
            <a:ext cx="6240780" cy="476070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B890FF2-06CE-C4FB-A7B4-685C95058B6A}"/>
              </a:ext>
            </a:extLst>
          </p:cNvPr>
          <p:cNvSpPr/>
          <p:nvPr/>
        </p:nvSpPr>
        <p:spPr>
          <a:xfrm>
            <a:off x="0" y="4831976"/>
            <a:ext cx="6678706" cy="132677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ECF1BD-0598-367A-99D5-55B527096E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068" y="510540"/>
            <a:ext cx="6264275" cy="564821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7F35794-5996-1769-FEDB-37570B5D2669}"/>
              </a:ext>
            </a:extLst>
          </p:cNvPr>
          <p:cNvSpPr/>
          <p:nvPr/>
        </p:nvSpPr>
        <p:spPr>
          <a:xfrm>
            <a:off x="5961529" y="2106706"/>
            <a:ext cx="1873624" cy="38548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C72006-9719-826F-0049-240E977D089D}"/>
              </a:ext>
            </a:extLst>
          </p:cNvPr>
          <p:cNvSpPr txBox="1"/>
          <p:nvPr/>
        </p:nvSpPr>
        <p:spPr>
          <a:xfrm>
            <a:off x="5871882" y="2106706"/>
            <a:ext cx="1873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Г. Магнитогорск</a:t>
            </a:r>
          </a:p>
          <a:p>
            <a:endParaRPr lang="ru-RU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515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654603D-CB61-BA97-EDC8-C015B939C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4D5EF43-AECB-4459-AE90-3AFB54138C76}" type="datetime1">
              <a:rPr lang="ru-RU" smtClean="0"/>
              <a:t>06.09.2023</a:t>
            </a:fld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F613F5-49B1-4E6B-8C64-1E22EF4CD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942" y="309729"/>
            <a:ext cx="10345270" cy="60492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65145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69E0D72-A78C-9CF2-A7C8-95CFD2643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4D5EF43-AECB-4459-AE90-3AFB54138C76}" type="datetime1">
              <a:rPr lang="ru-RU" smtClean="0"/>
              <a:t>06.09.2023</a:t>
            </a:fld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D9CD803-B51E-92D9-C328-5D2489807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56925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39</TotalTime>
  <Words>42</Words>
  <Application>Microsoft Office PowerPoint</Application>
  <PresentationFormat>Широкоэкранный</PresentationFormat>
  <Paragraphs>12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Calibri</vt:lpstr>
      <vt:lpstr>Century Gothic</vt:lpstr>
      <vt:lpstr>Times New Roman</vt:lpstr>
      <vt:lpstr>Wingdings 3</vt:lpstr>
      <vt:lpstr>Сектор</vt:lpstr>
      <vt:lpstr>Изучение и анализ спроса потребителей на услуги гостеприимства</vt:lpstr>
      <vt:lpstr>«Хорошие маркетологи рассматривают потребителей как личностей со всеми показателями, которыми обладают реальные люди".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Изучение и анализ спроса потребителей на услуги гостеприимства</dc:title>
  <dc:creator>Семья</dc:creator>
  <cp:lastModifiedBy>Семья</cp:lastModifiedBy>
  <cp:revision>5</cp:revision>
  <dcterms:created xsi:type="dcterms:W3CDTF">2023-09-06T18:24:07Z</dcterms:created>
  <dcterms:modified xsi:type="dcterms:W3CDTF">2023-09-06T19:04:32Z</dcterms:modified>
</cp:coreProperties>
</file>