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60" r:id="rId8"/>
    <p:sldId id="266" r:id="rId9"/>
    <p:sldId id="267" r:id="rId10"/>
    <p:sldId id="265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49AFA23-7020-4AE4-99D7-0000218CDEA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333BDF5-C57D-480A-8592-6EBAFA4DE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smallbay.ru/images2/repin5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214422"/>
            <a:ext cx="8305800" cy="1981200"/>
          </a:xfrm>
        </p:spPr>
        <p:txBody>
          <a:bodyPr/>
          <a:lstStyle/>
          <a:p>
            <a:r>
              <a:rPr lang="ru-RU" sz="7200" b="1" dirty="0" smtClean="0">
                <a:solidFill>
                  <a:srgbClr val="FFFF00"/>
                </a:solidFill>
              </a:rPr>
              <a:t>Портрет </a:t>
            </a:r>
            <a:br>
              <a:rPr lang="ru-RU" sz="7200" b="1" dirty="0" smtClean="0">
                <a:solidFill>
                  <a:srgbClr val="FFFF00"/>
                </a:solidFill>
              </a:rPr>
            </a:br>
            <a:r>
              <a:rPr lang="ru-RU" sz="7200" b="1" dirty="0" smtClean="0">
                <a:solidFill>
                  <a:srgbClr val="FFFF00"/>
                </a:solidFill>
              </a:rPr>
              <a:t>в живописи</a:t>
            </a:r>
            <a:endParaRPr lang="ru-RU" sz="72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3571876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FF00"/>
                </a:solidFill>
              </a:rPr>
              <a:t>Творчество И.Е. Репина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662" y="4929198"/>
            <a:ext cx="685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rgbClr val="FFFF00"/>
                </a:solidFill>
              </a:rPr>
              <a:t>Презентация подготовлена:</a:t>
            </a:r>
          </a:p>
          <a:p>
            <a:pPr algn="r"/>
            <a:r>
              <a:rPr lang="ru-RU" b="1" i="1" dirty="0" smtClean="0">
                <a:solidFill>
                  <a:srgbClr val="FFFF00"/>
                </a:solidFill>
              </a:rPr>
              <a:t> преподавателем ИЗО </a:t>
            </a:r>
          </a:p>
          <a:p>
            <a:pPr algn="r"/>
            <a:r>
              <a:rPr lang="ru-RU" b="1" i="1" dirty="0" smtClean="0">
                <a:solidFill>
                  <a:srgbClr val="FFFF00"/>
                </a:solidFill>
              </a:rPr>
              <a:t>МХУ при </a:t>
            </a:r>
            <a:r>
              <a:rPr lang="ru-RU" b="1" i="1" dirty="0" smtClean="0">
                <a:solidFill>
                  <a:srgbClr val="FFFF00"/>
                </a:solidFill>
              </a:rPr>
              <a:t>М</a:t>
            </a:r>
            <a:r>
              <a:rPr lang="ru-RU" b="1" i="1" dirty="0" smtClean="0">
                <a:solidFill>
                  <a:srgbClr val="FFFF00"/>
                </a:solidFill>
              </a:rPr>
              <a:t>ГАТТ «Гжель» </a:t>
            </a:r>
          </a:p>
          <a:p>
            <a:pPr algn="r"/>
            <a:r>
              <a:rPr lang="ru-RU" b="1" i="1" dirty="0" err="1" smtClean="0">
                <a:solidFill>
                  <a:srgbClr val="FFFF00"/>
                </a:solidFill>
              </a:rPr>
              <a:t>Шариповой</a:t>
            </a:r>
            <a:r>
              <a:rPr lang="ru-RU" b="1" i="1" dirty="0" smtClean="0">
                <a:solidFill>
                  <a:srgbClr val="FFFF00"/>
                </a:solidFill>
              </a:rPr>
              <a:t> Е.В.</a:t>
            </a:r>
            <a:endParaRPr lang="ru-RU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И.Е.Репин</a:t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</a:rPr>
              <a:t>(1844 – 1930 </a:t>
            </a:r>
            <a:r>
              <a:rPr lang="ru-RU" sz="4000" b="1" dirty="0" err="1" smtClean="0">
                <a:solidFill>
                  <a:schemeClr val="tx1"/>
                </a:solidFill>
              </a:rPr>
              <a:t>гг</a:t>
            </a:r>
            <a:r>
              <a:rPr lang="ru-RU" sz="4000" b="1" dirty="0" smtClean="0">
                <a:solidFill>
                  <a:schemeClr val="tx1"/>
                </a:solidFill>
              </a:rPr>
              <a:t>)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111\Desktop\РЕПИН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197" y="1928802"/>
            <a:ext cx="2659980" cy="3133729"/>
          </a:xfrm>
          <a:prstGeom prst="rect">
            <a:avLst/>
          </a:prstGeom>
          <a:noFill/>
        </p:spPr>
      </p:pic>
      <p:pic>
        <p:nvPicPr>
          <p:cNvPr id="1027" name="Picture 3" descr="C:\Users\111\Desktop\РЕПИН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2193748"/>
            <a:ext cx="2736139" cy="3533035"/>
          </a:xfrm>
          <a:prstGeom prst="rect">
            <a:avLst/>
          </a:prstGeom>
          <a:noFill/>
        </p:spPr>
      </p:pic>
      <p:pic>
        <p:nvPicPr>
          <p:cNvPr id="1028" name="Picture 4" descr="C:\Users\111\Desktop\РЕПИН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7" y="1921382"/>
            <a:ext cx="2571768" cy="325883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500826" y="528638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Автопортрет. 1878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5143512"/>
            <a:ext cx="20735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Автопортрет. 1887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357554" y="5715016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Автопортрет </a:t>
            </a:r>
          </a:p>
          <a:p>
            <a:pPr algn="ctr"/>
            <a:r>
              <a:rPr lang="ru-RU" dirty="0" smtClean="0"/>
              <a:t>за работой. 1915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epin-burlaki-na-vol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214422"/>
            <a:ext cx="8643966" cy="40194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4348" y="5429264"/>
            <a:ext cx="7429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«Бурлаки на Волге». 1873 г.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epin-zaporozhc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181100"/>
            <a:ext cx="7620000" cy="449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5786" y="5929330"/>
            <a:ext cx="7858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«Запорожцы пишут письмо турецкому султану» 1880-1891 </a:t>
            </a:r>
            <a:r>
              <a:rPr lang="ru-RU" sz="2000" dirty="0" err="1" smtClean="0"/>
              <a:t>гг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krestnyi-ho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714356"/>
            <a:ext cx="8429684" cy="53359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8728" y="6143644"/>
            <a:ext cx="657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Крестный ход в Курской губернии 1880—1883 </a:t>
            </a:r>
            <a:r>
              <a:rPr lang="ru-RU" sz="2000" dirty="0" err="1" smtClean="0"/>
              <a:t>гг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Илья Ефимович Репин. Портрет писателя Льва Николаевича Толстого. 1887 г. Москва. Государственная Третьяковская галере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4246259" cy="617841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628" y="2214554"/>
            <a:ext cx="35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Портрет Л.Н. Толстого</a:t>
            </a:r>
          </a:p>
          <a:p>
            <a:pPr algn="ctr"/>
            <a:r>
              <a:rPr lang="ru-RU" sz="2400" b="1" dirty="0" smtClean="0"/>
              <a:t>1887 г.</a:t>
            </a:r>
            <a:endParaRPr lang="ru-RU" sz="2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285728"/>
            <a:ext cx="4740003" cy="62574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282" y="1357298"/>
            <a:ext cx="3429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Портрет писателя</a:t>
            </a:r>
          </a:p>
          <a:p>
            <a:pPr algn="ctr"/>
            <a:r>
              <a:rPr lang="ru-RU" sz="2400" b="1" dirty="0" smtClean="0"/>
              <a:t> А.Ф. Писемского</a:t>
            </a:r>
          </a:p>
          <a:p>
            <a:pPr algn="ctr"/>
            <a:r>
              <a:rPr lang="ru-RU" sz="2400" b="1" dirty="0" smtClean="0"/>
              <a:t>1880 г.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ианист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214290"/>
            <a:ext cx="6678486" cy="61436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71604" y="6357958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Портрет пианистки Софии </a:t>
            </a:r>
            <a:r>
              <a:rPr lang="ru-RU" b="1" dirty="0" err="1" smtClean="0"/>
              <a:t>Ментер</a:t>
            </a:r>
            <a:r>
              <a:rPr lang="ru-RU" b="1" dirty="0" smtClean="0"/>
              <a:t>. 1887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Мусоргск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5" y="175012"/>
            <a:ext cx="4929222" cy="645186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57818" y="1357298"/>
            <a:ext cx="3143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Портрет </a:t>
            </a:r>
          </a:p>
          <a:p>
            <a:pPr algn="ctr"/>
            <a:r>
              <a:rPr lang="ru-RU" sz="2400" b="1" dirty="0" smtClean="0"/>
              <a:t>М.П. Мусоргского</a:t>
            </a:r>
          </a:p>
          <a:p>
            <a:pPr algn="ctr"/>
            <a:r>
              <a:rPr lang="ru-RU" sz="2400" b="1" dirty="0" smtClean="0"/>
              <a:t>1881 г.</a:t>
            </a:r>
            <a:endParaRPr lang="ru-RU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а 169 из 60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4962065" cy="65722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57818" y="2714620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«Стрекоза»</a:t>
            </a:r>
          </a:p>
          <a:p>
            <a:pPr algn="ctr"/>
            <a:r>
              <a:rPr lang="ru-RU" sz="2400" b="1" dirty="0" smtClean="0"/>
              <a:t>1884 г.</a:t>
            </a:r>
            <a:endParaRPr lang="ru-RU" sz="2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енделее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285728"/>
            <a:ext cx="5195829" cy="62151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1714488"/>
            <a:ext cx="32147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Портрет Д.И.Менделеева</a:t>
            </a:r>
          </a:p>
          <a:p>
            <a:pPr algn="ctr"/>
            <a:r>
              <a:rPr lang="ru-RU" sz="2400" b="1" dirty="0" smtClean="0"/>
              <a:t>1885 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ретьяк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4959496" cy="64729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29256" y="2714620"/>
            <a:ext cx="32147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Портрет 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П.М. Третьякова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1883 г.</a:t>
            </a:r>
            <a:endParaRPr lang="ru-RU" sz="2000" b="1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571480"/>
            <a:ext cx="8715436" cy="4953016"/>
          </a:xfrm>
        </p:spPr>
        <p:txBody>
          <a:bodyPr>
            <a:normAutofit/>
          </a:bodyPr>
          <a:lstStyle/>
          <a:p>
            <a:pPr marL="0" algn="ctr">
              <a:spcBef>
                <a:spcPts val="0"/>
              </a:spcBef>
              <a:buNone/>
            </a:pPr>
            <a:r>
              <a:rPr lang="ru-RU" sz="2000" b="1" dirty="0" smtClean="0"/>
              <a:t>Выполнение портретных зарисовок  любимых </a:t>
            </a:r>
          </a:p>
          <a:p>
            <a:pPr marL="0" algn="ctr">
              <a:spcBef>
                <a:spcPts val="0"/>
              </a:spcBef>
              <a:buNone/>
            </a:pPr>
            <a:r>
              <a:rPr lang="ru-RU" sz="2000" b="1" dirty="0" smtClean="0"/>
              <a:t>литературных героев</a:t>
            </a:r>
            <a:endParaRPr lang="ru-RU" sz="20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348" y="142852"/>
            <a:ext cx="8043890" cy="5858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Самостоятельная работа</a:t>
            </a:r>
            <a:endParaRPr lang="ru-RU" b="1" dirty="0"/>
          </a:p>
        </p:txBody>
      </p:sp>
      <p:pic>
        <p:nvPicPr>
          <p:cNvPr id="8" name="Рисунок 7" descr="Ассол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388" y="1000108"/>
            <a:ext cx="2035983" cy="2714644"/>
          </a:xfrm>
          <a:prstGeom prst="rect">
            <a:avLst/>
          </a:prstGeom>
        </p:spPr>
      </p:pic>
      <p:pic>
        <p:nvPicPr>
          <p:cNvPr id="9" name="Рисунок 8" descr="main_575384_origin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3857628"/>
            <a:ext cx="1965985" cy="2786082"/>
          </a:xfrm>
          <a:prstGeom prst="rect">
            <a:avLst/>
          </a:prstGeom>
        </p:spPr>
      </p:pic>
      <p:pic>
        <p:nvPicPr>
          <p:cNvPr id="1026" name="Picture 2" descr="C:\Users\111\Desktop\РЕПИН И_Е\sherlock_by_ermitanyongpalits-d9iyqq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8232" y="1428736"/>
            <a:ext cx="2142527" cy="3200055"/>
          </a:xfrm>
          <a:prstGeom prst="rect">
            <a:avLst/>
          </a:prstGeom>
          <a:noFill/>
        </p:spPr>
      </p:pic>
      <p:pic>
        <p:nvPicPr>
          <p:cNvPr id="11" name="Рисунок 10" descr="f0_36419418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4429132"/>
            <a:ext cx="2948932" cy="2211699"/>
          </a:xfrm>
          <a:prstGeom prst="rect">
            <a:avLst/>
          </a:prstGeom>
        </p:spPr>
      </p:pic>
      <p:pic>
        <p:nvPicPr>
          <p:cNvPr id="13" name="Рисунок 12" descr="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48" y="1071546"/>
            <a:ext cx="2409409" cy="3245327"/>
          </a:xfrm>
          <a:prstGeom prst="rect">
            <a:avLst/>
          </a:prstGeom>
        </p:spPr>
      </p:pic>
      <p:pic>
        <p:nvPicPr>
          <p:cNvPr id="14" name="Рисунок 13" descr="анн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57620" y="4000504"/>
            <a:ext cx="2174743" cy="2550901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430</TotalTime>
  <Words>111</Words>
  <Application>Microsoft Office PowerPoint</Application>
  <PresentationFormat>Экран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Портрет  в живописи</vt:lpstr>
      <vt:lpstr>И.Е.Репин (1844 – 1930 гг)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Самостоятельная работа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Графика</dc:title>
  <dc:creator>Шарипова ЕВ</dc:creator>
  <cp:lastModifiedBy>Evgenia</cp:lastModifiedBy>
  <cp:revision>41</cp:revision>
  <dcterms:created xsi:type="dcterms:W3CDTF">2014-09-24T09:35:30Z</dcterms:created>
  <dcterms:modified xsi:type="dcterms:W3CDTF">2024-03-19T13:22:48Z</dcterms:modified>
</cp:coreProperties>
</file>