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5" d="100"/>
          <a:sy n="65" d="100"/>
        </p:scale>
        <p:origin x="-131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8B0FA-C4E6-48D1-B362-0E3AE20B15C7}" type="datetimeFigureOut">
              <a:rPr lang="ru-RU" smtClean="0"/>
              <a:t>29.10.2023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FE9A7-D87A-4C9F-8FE8-969594C3AD4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797152"/>
            <a:ext cx="6400800" cy="175260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автор</a:t>
            </a:r>
          </a:p>
          <a:p>
            <a:r>
              <a:rPr lang="ru-RU" dirty="0" smtClean="0"/>
              <a:t>Малкина Л.В.</a:t>
            </a:r>
          </a:p>
          <a:p>
            <a:r>
              <a:rPr lang="ru-RU" dirty="0" smtClean="0"/>
              <a:t>2023г.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99592" y="3284984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Мастер-класс</a:t>
            </a:r>
            <a:b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в картинке</a:t>
            </a:r>
            <a:endParaRPr lang="ru-RU" b="1" dirty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3313" y="332656"/>
            <a:ext cx="793935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нарисовать открытку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 Георгиевской лентой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b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 </a:t>
            </a:r>
            <a:r>
              <a:rPr lang="en-US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 PowerPoint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ВВЕДЕНИЕ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Сегодня я хочу научить вас рисовать в программе </a:t>
            </a:r>
            <a:r>
              <a:rPr lang="ru-RU" b="0" i="0" dirty="0" err="1" smtClean="0">
                <a:solidFill>
                  <a:srgbClr val="000000"/>
                </a:solidFill>
                <a:latin typeface="-apple-system"/>
              </a:rPr>
              <a:t>Microsoft</a:t>
            </a: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 </a:t>
            </a:r>
            <a:r>
              <a:rPr lang="ru-RU" b="0" i="0" dirty="0" err="1" smtClean="0">
                <a:solidFill>
                  <a:srgbClr val="000000"/>
                </a:solidFill>
                <a:latin typeface="-apple-system"/>
              </a:rPr>
              <a:t>Word</a:t>
            </a: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. Это текстовый редактор и он в общем-то не предназначен для рисования. Но в нём можно рисовать!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Именно рисовать самому, а не вставлять готовые рисунки, чтобы сделать открытку по шаблону.</a:t>
            </a:r>
            <a:br>
              <a:rPr lang="ru-RU" b="0" i="0" dirty="0" smtClean="0">
                <a:solidFill>
                  <a:srgbClr val="000000"/>
                </a:solidFill>
                <a:latin typeface="-apple-system"/>
              </a:rPr>
            </a:b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/>
            </a:r>
            <a:br>
              <a:rPr lang="ru-RU" b="0" i="0" dirty="0" smtClean="0">
                <a:solidFill>
                  <a:srgbClr val="000000"/>
                </a:solidFill>
                <a:latin typeface="-apple-system"/>
              </a:rPr>
            </a:b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В </a:t>
            </a:r>
            <a:r>
              <a:rPr lang="ru-RU" b="0" i="0" dirty="0" err="1" smtClean="0">
                <a:solidFill>
                  <a:srgbClr val="000000"/>
                </a:solidFill>
                <a:latin typeface="-apple-system"/>
              </a:rPr>
              <a:t>MSWord</a:t>
            </a: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 или </a:t>
            </a:r>
            <a:r>
              <a:rPr lang="ru-RU" b="0" i="0" dirty="0" err="1" smtClean="0">
                <a:solidFill>
                  <a:srgbClr val="000000"/>
                </a:solidFill>
                <a:latin typeface="-apple-system"/>
              </a:rPr>
              <a:t>PowerPoint</a:t>
            </a: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 Можно нарисовать </a:t>
            </a:r>
          </a:p>
          <a:p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 пейзаж, радугу, георгиевскую ленту, флаг России или поздравительную открытку.</a:t>
            </a:r>
            <a:br>
              <a:rPr lang="ru-RU" b="0" i="0" dirty="0" smtClean="0">
                <a:solidFill>
                  <a:srgbClr val="000000"/>
                </a:solidFill>
                <a:latin typeface="-apple-system"/>
              </a:rPr>
            </a:br>
            <a:r>
              <a:rPr lang="ru-RU" b="0" i="0" dirty="0" smtClean="0">
                <a:solidFill>
                  <a:srgbClr val="000000"/>
                </a:solidFill>
                <a:latin typeface="-apple-system"/>
              </a:rPr>
              <a:t>Краткий, но наглядный МК вы можете увидеть в прикрепленном фото. Когда научитесь сами - научите родителей!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sun9-43.userapi.com/impg/hPO2ooi5zvN9C23fzzvIoN4Lu2mxcMfdHeAM7A/FerTS89fL_g.jpg?size=1280x1048&amp;quality=96&amp;sign=a62b0676605d40f20e504c21ca650654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244408" cy="67501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37</Words>
  <Application>Microsoft Office PowerPoint</Application>
  <PresentationFormat>Экран (4:3)</PresentationFormat>
  <Paragraphs>9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Мастер-класс  в картинке</vt:lpstr>
      <vt:lpstr>ВВЕДЕНИЕ</vt:lpstr>
      <vt:lpstr>Слайд 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Мастер-класс  в картинках</dc:title>
  <dc:creator>Александра</dc:creator>
  <cp:lastModifiedBy>Александра</cp:lastModifiedBy>
  <cp:revision>3</cp:revision>
  <dcterms:created xsi:type="dcterms:W3CDTF">2023-10-28T21:01:21Z</dcterms:created>
  <dcterms:modified xsi:type="dcterms:W3CDTF">2023-10-28T21:41:24Z</dcterms:modified>
</cp:coreProperties>
</file>